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2" r:id="rId4"/>
    <p:sldMasterId id="2147483664" r:id="rId5"/>
    <p:sldMasterId id="2147483667" r:id="rId6"/>
    <p:sldMasterId id="2147483669" r:id="rId7"/>
  </p:sldMasterIdLst>
  <p:sldIdLst>
    <p:sldId id="259" r:id="rId8"/>
    <p:sldId id="262" r:id="rId9"/>
    <p:sldId id="265" r:id="rId10"/>
    <p:sldId id="268" r:id="rId11"/>
    <p:sldId id="271" r:id="rId12"/>
    <p:sldId id="274" r:id="rId13"/>
    <p:sldId id="277" r:id="rId14"/>
    <p:sldId id="280" r:id="rId15"/>
    <p:sldId id="283" r:id="rId16"/>
    <p:sldId id="370" r:id="rId17"/>
    <p:sldId id="289" r:id="rId18"/>
    <p:sldId id="292" r:id="rId19"/>
    <p:sldId id="295" r:id="rId20"/>
    <p:sldId id="399" r:id="rId21"/>
    <p:sldId id="301" r:id="rId22"/>
    <p:sldId id="304" r:id="rId23"/>
    <p:sldId id="307" r:id="rId24"/>
    <p:sldId id="310" r:id="rId25"/>
    <p:sldId id="313" r:id="rId26"/>
    <p:sldId id="316" r:id="rId27"/>
    <p:sldId id="319" r:id="rId28"/>
    <p:sldId id="322" r:id="rId29"/>
    <p:sldId id="325" r:id="rId30"/>
    <p:sldId id="328" r:id="rId31"/>
    <p:sldId id="331" r:id="rId32"/>
    <p:sldId id="334" r:id="rId33"/>
    <p:sldId id="337" r:id="rId34"/>
    <p:sldId id="340" r:id="rId35"/>
    <p:sldId id="368" r:id="rId36"/>
    <p:sldId id="343" r:id="rId37"/>
    <p:sldId id="346" r:id="rId38"/>
    <p:sldId id="349" r:id="rId39"/>
    <p:sldId id="352" r:id="rId40"/>
    <p:sldId id="355" r:id="rId41"/>
    <p:sldId id="358" r:id="rId42"/>
    <p:sldId id="361" r:id="rId43"/>
    <p:sldId id="364" r:id="rId44"/>
    <p:sldId id="367" r:id="rId45"/>
  </p:sldIdLst>
  <p:sldSz cx="12192000" cy="6858000"/>
  <p:notesSz cx="6858000" cy="9144000"/>
  <p:custDataLst>
    <p:tags r:id="rId4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p:restoredTop sz="0"/>
  </p:normalViewPr>
  <p:slideViewPr>
    <p:cSldViewPr>
      <p:cViewPr varScale="1">
        <p:scale>
          <a:sx n="113" d="100"/>
          <a:sy n="113" d="100"/>
        </p:scale>
        <p:origin x="456" y="702"/>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slide" Target="slides/slide1.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9" Type="http://schemas.openxmlformats.org/officeDocument/2006/relationships/tags" Target="tags/tag66.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38.xml"/><Relationship Id="rId44" Type="http://schemas.openxmlformats.org/officeDocument/2006/relationships/slide" Target="slides/slide37.xml"/><Relationship Id="rId43" Type="http://schemas.openxmlformats.org/officeDocument/2006/relationships/slide" Target="slides/slide36.xml"/><Relationship Id="rId42" Type="http://schemas.openxmlformats.org/officeDocument/2006/relationships/slide" Target="slides/slide35.xml"/><Relationship Id="rId41" Type="http://schemas.openxmlformats.org/officeDocument/2006/relationships/slide" Target="slides/slide34.xml"/><Relationship Id="rId40" Type="http://schemas.openxmlformats.org/officeDocument/2006/relationships/slide" Target="slides/slide33.xml"/><Relationship Id="rId4" Type="http://schemas.openxmlformats.org/officeDocument/2006/relationships/slideMaster" Target="slideMasters/slideMaster3.xml"/><Relationship Id="rId39" Type="http://schemas.openxmlformats.org/officeDocument/2006/relationships/slide" Target="slides/slide32.xml"/><Relationship Id="rId38" Type="http://schemas.openxmlformats.org/officeDocument/2006/relationships/slide" Target="slides/slide31.xml"/><Relationship Id="rId37" Type="http://schemas.openxmlformats.org/officeDocument/2006/relationships/slide" Target="slides/slide30.xml"/><Relationship Id="rId36" Type="http://schemas.openxmlformats.org/officeDocument/2006/relationships/slide" Target="slides/slide29.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jpeg>
</file>

<file path=ppt/media/image51.png>
</file>

<file path=ppt/media/image52.png>
</file>

<file path=ppt/media/image53.jpeg>
</file>

<file path=ppt/media/image54.png>
</file>

<file path=ppt/media/image55.jpeg>
</file>

<file path=ppt/media/image56.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endParaRPr lang="en-US"/>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2"/>
          </p:nvPr>
        </p:nvSpPr>
        <p:spPr/>
        <p:txBody>
          <a:bodyPr/>
          <a:lstStyle/>
          <a:p>
            <a:fld id="{B86AC81A-CF7A-484E-940D-C7C3279C759A}"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p:txBody>
          <a:bodyPr/>
          <a:lstStyle/>
          <a:p>
            <a:fld id="{266A5002-CBF4-480B-898F-2B97FAB3BF57}"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p:txBody>
          <a:bodyPr/>
          <a:lstStyle/>
          <a:p>
            <a:fld id="{D387E1D5-E1C6-4247-B903-8DAA6DEAB5A2}"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8550131-3D27-4FDE-A813-7A04AE9AA5D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C8395B0-A82F-43E4-813D-9FC9AFE29B96}" type="slidenum">
              <a:rPr lang="zh-CN" altLang="en-US" smtClean="0"/>
            </a:fld>
            <a:endParaRPr lang="zh-CN" altLang="en-US"/>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p:txBody>
          <a:bodyPr/>
          <a:lstStyle/>
          <a:p>
            <a:fld id="{39CD2327-655E-400B-AC2E-81F47CA0E740}"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endParaRPr lang="en-US"/>
          </a:p>
        </p:txBody>
      </p:sp>
      <p:sp>
        <p:nvSpPr>
          <p:cNvPr id="4" name="Date Placeholder 3"/>
          <p:cNvSpPr>
            <a:spLocks noGrp="1"/>
          </p:cNvSpPr>
          <p:nvPr>
            <p:ph type="dt" sz="half" idx="2"/>
          </p:nvPr>
        </p:nvSpPr>
        <p:spPr/>
        <p:txBody>
          <a:bodyPr/>
          <a:lstStyle/>
          <a:p>
            <a:fld id="{AD287D1C-EE83-4401-9ABB-83393DC6F6FF}"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3"/>
          </p:nvPr>
        </p:nvSpPr>
        <p:spPr/>
        <p:txBody>
          <a:bodyPr/>
          <a:lstStyle/>
          <a:p>
            <a:fld id="{0057CD8A-12D7-489A-A344-D2E53534F1D7}"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endParaRPr lang="en-US"/>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endParaRPr lang="en-US"/>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5"/>
          </p:nvPr>
        </p:nvSpPr>
        <p:spPr/>
        <p:txBody>
          <a:bodyPr/>
          <a:lstStyle/>
          <a:p>
            <a:fld id="{18DB46EB-27D4-4AC6-BEE6-8E9603786BAC}" type="datetimeFigureOut">
              <a:rPr lang="en-US" smtClean="0"/>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
          </p:nvPr>
        </p:nvSpPr>
        <p:spPr/>
        <p:txBody>
          <a:bodyPr/>
          <a:lstStyle/>
          <a:p>
            <a:fld id="{4CBC4A50-EB68-4919-BC40-98EB22290C50}" type="datetimeFigureOut">
              <a:rPr lang="en-US" smtClean="0"/>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A626CF11-A044-4CAA-BC8E-CDC179760436}" type="datetimeFigureOut">
              <a:rPr lang="en-US" smtClean="0"/>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endParaRPr lang="en-US"/>
          </a:p>
        </p:txBody>
      </p:sp>
      <p:sp>
        <p:nvSpPr>
          <p:cNvPr id="5" name="Date Placeholder 4"/>
          <p:cNvSpPr>
            <a:spLocks noGrp="1"/>
          </p:cNvSpPr>
          <p:nvPr>
            <p:ph type="dt" sz="half" idx="3"/>
          </p:nvPr>
        </p:nvSpPr>
        <p:spPr/>
        <p:txBody>
          <a:bodyPr/>
          <a:lstStyle/>
          <a:p>
            <a:fld id="{C1F7061C-CB0A-4103-A972-5174C2ACEE0B}"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endParaRPr lang="en-US"/>
          </a:p>
        </p:txBody>
      </p:sp>
      <p:sp>
        <p:nvSpPr>
          <p:cNvPr id="5" name="Date Placeholder 4"/>
          <p:cNvSpPr>
            <a:spLocks noGrp="1"/>
          </p:cNvSpPr>
          <p:nvPr>
            <p:ph type="dt" sz="half" idx="3"/>
          </p:nvPr>
        </p:nvSpPr>
        <p:spPr/>
        <p:txBody>
          <a:bodyPr/>
          <a:lstStyle/>
          <a:p>
            <a:fld id="{E1161AE2-47D3-47D5-8D22-45A91D57A43A}"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6.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60400" y="6235700"/>
            <a:ext cx="2832652" cy="365125"/>
          </a:xfrm>
          <a:prstGeom prst="rect">
            <a:avLst/>
          </a:prstGeom>
        </p:spPr>
        <p:txBody>
          <a:bodyPr vert="horz" lIns="0" tIns="0" rIns="0" bIns="0" rtlCol="0" anchor="t"/>
          <a:lstStyle>
            <a:defPPr>
              <a:defRPr lang="zh-CN"/>
            </a:defPPr>
            <a:lvl1pPr marL="0" algn="l"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797746-5315-42E5-8715-B385B7B51A43}" type="datetime1">
              <a:rPr lang="zh-CN" altLang="en-US" smtClean="0"/>
            </a:fld>
            <a:endParaRPr lang="zh-CN" altLang="en-US"/>
          </a:p>
        </p:txBody>
      </p:sp>
      <p:sp>
        <p:nvSpPr>
          <p:cNvPr id="5" name="页脚占位符 4"/>
          <p:cNvSpPr>
            <a:spLocks noGrp="1"/>
          </p:cNvSpPr>
          <p:nvPr>
            <p:ph type="ftr" sz="quarter" idx="3"/>
          </p:nvPr>
        </p:nvSpPr>
        <p:spPr>
          <a:xfrm>
            <a:off x="3965161" y="6235700"/>
            <a:ext cx="4248978" cy="365125"/>
          </a:xfrm>
          <a:prstGeom prst="rect">
            <a:avLst/>
          </a:prstGeom>
        </p:spPr>
        <p:txBody>
          <a:bodyPr vert="horz" lIns="0" tIns="0" rIns="0" bIns="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latin typeface="阿里巴巴普惠体 2.0 35 Thin" panose="00020600040101010101" pitchFamily="18" charset="-122"/>
                <a:ea typeface="阿里巴巴普惠体 2.0 35 Thin" panose="00020600040101010101" pitchFamily="18" charset="-122"/>
              </a:rPr>
              <a:t>稿定设计</a:t>
            </a:r>
            <a:r>
              <a:rPr lang="en-US" altLang="zh-CN">
                <a:latin typeface="阿里巴巴普惠体 2.0 35 Thin" panose="00020600040101010101" pitchFamily="18" charset="-122"/>
                <a:ea typeface="阿里巴巴普惠体 2.0 35 Thin" panose="00020600040101010101" pitchFamily="18" charset="-122"/>
              </a:rPr>
              <a:t>——</a:t>
            </a:r>
            <a:r>
              <a:rPr lang="zh-CN" altLang="en-US">
                <a:latin typeface="阿里巴巴普惠体 2.0 35 Thin" panose="00020600040101010101" pitchFamily="18" charset="-122"/>
                <a:ea typeface="阿里巴巴普惠体 2.0 35 Thin" panose="00020600040101010101" pitchFamily="18" charset="-122"/>
              </a:rPr>
              <a:t>让设计更简单！</a:t>
            </a: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6" name="灯片编号占位符 5"/>
          <p:cNvSpPr>
            <a:spLocks noGrp="1"/>
          </p:cNvSpPr>
          <p:nvPr>
            <p:ph type="sldNum" sz="quarter" idx="4"/>
          </p:nvPr>
        </p:nvSpPr>
        <p:spPr>
          <a:xfrm>
            <a:off x="8686248" y="6235700"/>
            <a:ext cx="2832652" cy="365125"/>
          </a:xfrm>
          <a:prstGeom prst="rect">
            <a:avLst/>
          </a:prstGeom>
        </p:spPr>
        <p:txBody>
          <a:bodyPr vert="horz" lIns="0" tIns="0" rIns="0" bIns="0" rtlCol="0" anchor="t"/>
          <a:lstStyle>
            <a:defPPr>
              <a:defRPr lang="zh-CN"/>
            </a:defPPr>
            <a:lvl1pPr marL="0" algn="r"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2702D6-7180-491C-910B-B9B8CEB693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Lst>
  <p:transition/>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60400" y="6235700"/>
            <a:ext cx="2832652" cy="365125"/>
          </a:xfrm>
          <a:prstGeom prst="rect">
            <a:avLst/>
          </a:prstGeom>
        </p:spPr>
        <p:txBody>
          <a:bodyPr vert="horz" lIns="0" tIns="0" rIns="0" bIns="0" rtlCol="0" anchor="t"/>
          <a:lstStyle>
            <a:defPPr>
              <a:defRPr lang="zh-CN"/>
            </a:defPPr>
            <a:lvl1pPr marL="0" algn="l"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797746-5315-42E5-8715-B385B7B51A43}" type="datetime1">
              <a:rPr lang="zh-CN" altLang="en-US" smtClean="0"/>
            </a:fld>
            <a:endParaRPr lang="zh-CN" altLang="en-US"/>
          </a:p>
        </p:txBody>
      </p:sp>
      <p:sp>
        <p:nvSpPr>
          <p:cNvPr id="5" name="页脚占位符 4"/>
          <p:cNvSpPr>
            <a:spLocks noGrp="1"/>
          </p:cNvSpPr>
          <p:nvPr>
            <p:ph type="ftr" sz="quarter" idx="3"/>
          </p:nvPr>
        </p:nvSpPr>
        <p:spPr>
          <a:xfrm>
            <a:off x="3965161" y="6235700"/>
            <a:ext cx="4248978" cy="365125"/>
          </a:xfrm>
          <a:prstGeom prst="rect">
            <a:avLst/>
          </a:prstGeom>
        </p:spPr>
        <p:txBody>
          <a:bodyPr vert="horz" lIns="0" tIns="0" rIns="0" bIns="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latin typeface="阿里巴巴普惠体 2.0 35 Thin" panose="00020600040101010101" pitchFamily="18" charset="-122"/>
                <a:ea typeface="阿里巴巴普惠体 2.0 35 Thin" panose="00020600040101010101" pitchFamily="18" charset="-122"/>
              </a:rPr>
              <a:t>稿定设计</a:t>
            </a:r>
            <a:r>
              <a:rPr lang="en-US" altLang="zh-CN">
                <a:latin typeface="阿里巴巴普惠体 2.0 35 Thin" panose="00020600040101010101" pitchFamily="18" charset="-122"/>
                <a:ea typeface="阿里巴巴普惠体 2.0 35 Thin" panose="00020600040101010101" pitchFamily="18" charset="-122"/>
              </a:rPr>
              <a:t>——</a:t>
            </a:r>
            <a:r>
              <a:rPr lang="zh-CN" altLang="en-US">
                <a:latin typeface="阿里巴巴普惠体 2.0 35 Thin" panose="00020600040101010101" pitchFamily="18" charset="-122"/>
                <a:ea typeface="阿里巴巴普惠体 2.0 35 Thin" panose="00020600040101010101" pitchFamily="18" charset="-122"/>
              </a:rPr>
              <a:t>让设计更简单！</a:t>
            </a: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6" name="灯片编号占位符 5"/>
          <p:cNvSpPr>
            <a:spLocks noGrp="1"/>
          </p:cNvSpPr>
          <p:nvPr>
            <p:ph type="sldNum" sz="quarter" idx="4"/>
          </p:nvPr>
        </p:nvSpPr>
        <p:spPr>
          <a:xfrm>
            <a:off x="8686248" y="6235700"/>
            <a:ext cx="2832652" cy="365125"/>
          </a:xfrm>
          <a:prstGeom prst="rect">
            <a:avLst/>
          </a:prstGeom>
        </p:spPr>
        <p:txBody>
          <a:bodyPr vert="horz" lIns="0" tIns="0" rIns="0" bIns="0" rtlCol="0" anchor="t"/>
          <a:lstStyle>
            <a:defPPr>
              <a:defRPr lang="zh-CN"/>
            </a:defPPr>
            <a:lvl1pPr marL="0" algn="r"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2702D6-7180-491C-910B-B9B8CEB693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3" r:id="rId1"/>
  </p:sldLayoutIdLst>
  <p:transition/>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60400" y="6235700"/>
            <a:ext cx="2832652" cy="365125"/>
          </a:xfrm>
          <a:prstGeom prst="rect">
            <a:avLst/>
          </a:prstGeom>
        </p:spPr>
        <p:txBody>
          <a:bodyPr vert="horz" lIns="0" tIns="0" rIns="0" bIns="0" rtlCol="0" anchor="t"/>
          <a:lstStyle>
            <a:defPPr>
              <a:defRPr lang="zh-CN"/>
            </a:defPPr>
            <a:lvl1pPr marL="0" algn="l"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797746-5315-42E5-8715-B385B7B51A43}" type="datetime1">
              <a:rPr lang="zh-CN" altLang="en-US" smtClean="0"/>
            </a:fld>
            <a:endParaRPr lang="zh-CN" altLang="en-US"/>
          </a:p>
        </p:txBody>
      </p:sp>
      <p:sp>
        <p:nvSpPr>
          <p:cNvPr id="5" name="页脚占位符 4"/>
          <p:cNvSpPr>
            <a:spLocks noGrp="1"/>
          </p:cNvSpPr>
          <p:nvPr>
            <p:ph type="ftr" sz="quarter" idx="3"/>
          </p:nvPr>
        </p:nvSpPr>
        <p:spPr>
          <a:xfrm>
            <a:off x="3965161" y="6235700"/>
            <a:ext cx="4248978" cy="365125"/>
          </a:xfrm>
          <a:prstGeom prst="rect">
            <a:avLst/>
          </a:prstGeom>
        </p:spPr>
        <p:txBody>
          <a:bodyPr vert="horz" lIns="0" tIns="0" rIns="0" bIns="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latin typeface="阿里巴巴普惠体 2.0 35 Thin" panose="00020600040101010101" pitchFamily="18" charset="-122"/>
                <a:ea typeface="阿里巴巴普惠体 2.0 35 Thin" panose="00020600040101010101" pitchFamily="18" charset="-122"/>
              </a:rPr>
              <a:t>稿定设计</a:t>
            </a:r>
            <a:r>
              <a:rPr lang="en-US" altLang="zh-CN">
                <a:latin typeface="阿里巴巴普惠体 2.0 35 Thin" panose="00020600040101010101" pitchFamily="18" charset="-122"/>
                <a:ea typeface="阿里巴巴普惠体 2.0 35 Thin" panose="00020600040101010101" pitchFamily="18" charset="-122"/>
              </a:rPr>
              <a:t>——</a:t>
            </a:r>
            <a:r>
              <a:rPr lang="zh-CN" altLang="en-US">
                <a:latin typeface="阿里巴巴普惠体 2.0 35 Thin" panose="00020600040101010101" pitchFamily="18" charset="-122"/>
                <a:ea typeface="阿里巴巴普惠体 2.0 35 Thin" panose="00020600040101010101" pitchFamily="18" charset="-122"/>
              </a:rPr>
              <a:t>让设计更简单！</a:t>
            </a: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6" name="灯片编号占位符 5"/>
          <p:cNvSpPr>
            <a:spLocks noGrp="1"/>
          </p:cNvSpPr>
          <p:nvPr>
            <p:ph type="sldNum" sz="quarter" idx="4"/>
          </p:nvPr>
        </p:nvSpPr>
        <p:spPr>
          <a:xfrm>
            <a:off x="8686248" y="6235700"/>
            <a:ext cx="2832652" cy="365125"/>
          </a:xfrm>
          <a:prstGeom prst="rect">
            <a:avLst/>
          </a:prstGeom>
        </p:spPr>
        <p:txBody>
          <a:bodyPr vert="horz" lIns="0" tIns="0" rIns="0" bIns="0" rtlCol="0" anchor="t"/>
          <a:lstStyle>
            <a:defPPr>
              <a:defRPr lang="zh-CN"/>
            </a:defPPr>
            <a:lvl1pPr marL="0" algn="r"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2702D6-7180-491C-910B-B9B8CEB693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Lst>
  <p:transition/>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60400" y="6235700"/>
            <a:ext cx="2832652" cy="365125"/>
          </a:xfrm>
          <a:prstGeom prst="rect">
            <a:avLst/>
          </a:prstGeom>
        </p:spPr>
        <p:txBody>
          <a:bodyPr vert="horz" lIns="0" tIns="0" rIns="0" bIns="0" rtlCol="0" anchor="t"/>
          <a:lstStyle>
            <a:defPPr>
              <a:defRPr lang="zh-CN"/>
            </a:defPPr>
            <a:lvl1pPr marL="0" algn="l"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797746-5315-42E5-8715-B385B7B51A43}" type="datetime1">
              <a:rPr lang="zh-CN" altLang="en-US" smtClean="0"/>
            </a:fld>
            <a:endParaRPr lang="zh-CN" altLang="en-US"/>
          </a:p>
        </p:txBody>
      </p:sp>
      <p:sp>
        <p:nvSpPr>
          <p:cNvPr id="5" name="页脚占位符 4"/>
          <p:cNvSpPr>
            <a:spLocks noGrp="1"/>
          </p:cNvSpPr>
          <p:nvPr>
            <p:ph type="ftr" sz="quarter" idx="3"/>
          </p:nvPr>
        </p:nvSpPr>
        <p:spPr>
          <a:xfrm>
            <a:off x="3965161" y="6235700"/>
            <a:ext cx="4248978" cy="365125"/>
          </a:xfrm>
          <a:prstGeom prst="rect">
            <a:avLst/>
          </a:prstGeom>
        </p:spPr>
        <p:txBody>
          <a:bodyPr vert="horz" lIns="0" tIns="0" rIns="0" bIns="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latin typeface="阿里巴巴普惠体 2.0 35 Thin" panose="00020600040101010101" pitchFamily="18" charset="-122"/>
                <a:ea typeface="阿里巴巴普惠体 2.0 35 Thin" panose="00020600040101010101" pitchFamily="18" charset="-122"/>
              </a:rPr>
              <a:t>稿定设计</a:t>
            </a:r>
            <a:r>
              <a:rPr lang="en-US" altLang="zh-CN">
                <a:latin typeface="阿里巴巴普惠体 2.0 35 Thin" panose="00020600040101010101" pitchFamily="18" charset="-122"/>
                <a:ea typeface="阿里巴巴普惠体 2.0 35 Thin" panose="00020600040101010101" pitchFamily="18" charset="-122"/>
              </a:rPr>
              <a:t>——</a:t>
            </a:r>
            <a:r>
              <a:rPr lang="zh-CN" altLang="en-US">
                <a:latin typeface="阿里巴巴普惠体 2.0 35 Thin" panose="00020600040101010101" pitchFamily="18" charset="-122"/>
                <a:ea typeface="阿里巴巴普惠体 2.0 35 Thin" panose="00020600040101010101" pitchFamily="18" charset="-122"/>
              </a:rPr>
              <a:t>让设计更简单！</a:t>
            </a: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6" name="灯片编号占位符 5"/>
          <p:cNvSpPr>
            <a:spLocks noGrp="1"/>
          </p:cNvSpPr>
          <p:nvPr>
            <p:ph type="sldNum" sz="quarter" idx="4"/>
          </p:nvPr>
        </p:nvSpPr>
        <p:spPr>
          <a:xfrm>
            <a:off x="8686248" y="6235700"/>
            <a:ext cx="2832652" cy="365125"/>
          </a:xfrm>
          <a:prstGeom prst="rect">
            <a:avLst/>
          </a:prstGeom>
        </p:spPr>
        <p:txBody>
          <a:bodyPr vert="horz" lIns="0" tIns="0" rIns="0" bIns="0" rtlCol="0" anchor="t"/>
          <a:lstStyle>
            <a:defPPr>
              <a:defRPr lang="zh-CN"/>
            </a:defPPr>
            <a:lvl1pPr marL="0" algn="r"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2702D6-7180-491C-910B-B9B8CEB693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8" r:id="rId1"/>
  </p:sldLayoutIdLst>
  <p:transition/>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60400" y="6235700"/>
            <a:ext cx="2832652" cy="365125"/>
          </a:xfrm>
          <a:prstGeom prst="rect">
            <a:avLst/>
          </a:prstGeom>
        </p:spPr>
        <p:txBody>
          <a:bodyPr vert="horz" lIns="0" tIns="0" rIns="0" bIns="0" rtlCol="0" anchor="t"/>
          <a:lstStyle>
            <a:defPPr>
              <a:defRPr lang="zh-CN"/>
            </a:defPPr>
            <a:lvl1pPr marL="0" algn="l"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797746-5315-42E5-8715-B385B7B51A43}" type="datetime1">
              <a:rPr lang="zh-CN" altLang="en-US" smtClean="0"/>
            </a:fld>
            <a:endParaRPr lang="zh-CN" altLang="en-US"/>
          </a:p>
        </p:txBody>
      </p:sp>
      <p:sp>
        <p:nvSpPr>
          <p:cNvPr id="5" name="页脚占位符 4"/>
          <p:cNvSpPr>
            <a:spLocks noGrp="1"/>
          </p:cNvSpPr>
          <p:nvPr>
            <p:ph type="ftr" sz="quarter" idx="3"/>
          </p:nvPr>
        </p:nvSpPr>
        <p:spPr>
          <a:xfrm>
            <a:off x="3965161" y="6235700"/>
            <a:ext cx="4248978" cy="365125"/>
          </a:xfrm>
          <a:prstGeom prst="rect">
            <a:avLst/>
          </a:prstGeom>
        </p:spPr>
        <p:txBody>
          <a:bodyPr vert="horz" lIns="0" tIns="0" rIns="0" bIns="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latin typeface="阿里巴巴普惠体 2.0 35 Thin" panose="00020600040101010101" pitchFamily="18" charset="-122"/>
                <a:ea typeface="阿里巴巴普惠体 2.0 35 Thin" panose="00020600040101010101" pitchFamily="18" charset="-122"/>
              </a:rPr>
              <a:t>稿定设计</a:t>
            </a:r>
            <a:r>
              <a:rPr lang="en-US" altLang="zh-CN">
                <a:latin typeface="阿里巴巴普惠体 2.0 35 Thin" panose="00020600040101010101" pitchFamily="18" charset="-122"/>
                <a:ea typeface="阿里巴巴普惠体 2.0 35 Thin" panose="00020600040101010101" pitchFamily="18" charset="-122"/>
              </a:rPr>
              <a:t>——</a:t>
            </a:r>
            <a:r>
              <a:rPr lang="zh-CN" altLang="en-US">
                <a:latin typeface="阿里巴巴普惠体 2.0 35 Thin" panose="00020600040101010101" pitchFamily="18" charset="-122"/>
                <a:ea typeface="阿里巴巴普惠体 2.0 35 Thin" panose="00020600040101010101" pitchFamily="18" charset="-122"/>
              </a:rPr>
              <a:t>让设计更简单！</a:t>
            </a: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6" name="灯片编号占位符 5"/>
          <p:cNvSpPr>
            <a:spLocks noGrp="1"/>
          </p:cNvSpPr>
          <p:nvPr>
            <p:ph type="sldNum" sz="quarter" idx="4"/>
          </p:nvPr>
        </p:nvSpPr>
        <p:spPr>
          <a:xfrm>
            <a:off x="8686248" y="6235700"/>
            <a:ext cx="2832652" cy="365125"/>
          </a:xfrm>
          <a:prstGeom prst="rect">
            <a:avLst/>
          </a:prstGeom>
        </p:spPr>
        <p:txBody>
          <a:bodyPr vert="horz" lIns="0" tIns="0" rIns="0" bIns="0" rtlCol="0" anchor="t"/>
          <a:lstStyle>
            <a:defPPr>
              <a:defRPr lang="zh-CN"/>
            </a:defPPr>
            <a:lvl1pPr marL="0" algn="r" defTabSz="914400" rtl="0" eaLnBrk="1" latinLnBrk="0" hangingPunct="1">
              <a:defRPr sz="1200" kern="1200">
                <a:solidFill>
                  <a:schemeClr val="tx1">
                    <a:tint val="75000"/>
                  </a:schemeClr>
                </a:solidFill>
                <a:latin typeface="阿里巴巴普惠体 2.0 35 Thin" panose="00020600040101010101" pitchFamily="18" charset="-122"/>
                <a:ea typeface="阿里巴巴普惠体 2.0 35 Thin" panose="00020600040101010101" pitchFamily="18"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2702D6-7180-491C-910B-B9B8CEB693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0" r:id="rId1"/>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1.jpe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4.xml"/><Relationship Id="rId4" Type="http://schemas.openxmlformats.org/officeDocument/2006/relationships/image" Target="../media/image24.png"/><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tags" Target="../tags/tag43.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4.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tags" Target="../tags/tag4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image" Target="../media/image37.jpeg"/><Relationship Id="rId1" Type="http://schemas.openxmlformats.org/officeDocument/2006/relationships/image" Target="../media/image22.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image" Target="../media/image4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44.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45.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45.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image" Target="../media/image47.png"/><Relationship Id="rId1" Type="http://schemas.openxmlformats.org/officeDocument/2006/relationships/image" Target="../media/image46.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48.png"/></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16.xml"/><Relationship Id="rId4" Type="http://schemas.openxmlformats.org/officeDocument/2006/relationships/image" Target="../media/image52.png"/><Relationship Id="rId3" Type="http://schemas.openxmlformats.org/officeDocument/2006/relationships/image" Target="../media/image51.png"/><Relationship Id="rId2" Type="http://schemas.openxmlformats.org/officeDocument/2006/relationships/image" Target="../media/image50.jpeg"/><Relationship Id="rId1" Type="http://schemas.openxmlformats.org/officeDocument/2006/relationships/image" Target="../media/image49.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53.jpe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6.xml"/></Relationships>
</file>

<file path=ppt/slides/_rels/slide35.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image" Target="../media/image54.png"/><Relationship Id="rId3" Type="http://schemas.openxmlformats.org/officeDocument/2006/relationships/tags" Target="../tags/tag48.xml"/><Relationship Id="rId2" Type="http://schemas.openxmlformats.org/officeDocument/2006/relationships/image" Target="../media/image21.jpeg"/><Relationship Id="rId17" Type="http://schemas.openxmlformats.org/officeDocument/2006/relationships/slideLayout" Target="../slideLayouts/slideLayout17.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7.xml"/></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image" Target="../media/image53.jpeg"/></Relationships>
</file>

<file path=ppt/slides/_rels/slide37.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image" Target="../media/image55.jpeg"/><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image" Target="../media/image53.jpe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65.xml"/><Relationship Id="rId1" Type="http://schemas.openxmlformats.org/officeDocument/2006/relationships/image" Target="../media/image56.jpe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hyperlink" Target="https://link.zhihu.com/?target=https%3A//www.tiobe.com/tiobe-index/" TargetMode="Externa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image" Target="../media/image7.jpeg"/><Relationship Id="rId7" Type="http://schemas.openxmlformats.org/officeDocument/2006/relationships/tags" Target="../tags/tag8.xml"/><Relationship Id="rId6" Type="http://schemas.openxmlformats.org/officeDocument/2006/relationships/image" Target="../media/image6.jpeg"/><Relationship Id="rId5" Type="http://schemas.openxmlformats.org/officeDocument/2006/relationships/tags" Target="../tags/tag7.xml"/><Relationship Id="rId4" Type="http://schemas.openxmlformats.org/officeDocument/2006/relationships/image" Target="../media/image5.png"/><Relationship Id="rId3" Type="http://schemas.openxmlformats.org/officeDocument/2006/relationships/tags" Target="../tags/tag6.xml"/><Relationship Id="rId2" Type="http://schemas.openxmlformats.org/officeDocument/2006/relationships/image" Target="../media/image4.jpeg"/><Relationship Id="rId14" Type="http://schemas.openxmlformats.org/officeDocument/2006/relationships/slideLayout" Target="../slideLayouts/slideLayout12.xml"/><Relationship Id="rId13" Type="http://schemas.openxmlformats.org/officeDocument/2006/relationships/image" Target="../media/image9.jpeg"/><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image" Target="../media/image8.jpeg"/><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image" Target="../media/image7.jpeg"/><Relationship Id="rId7" Type="http://schemas.openxmlformats.org/officeDocument/2006/relationships/tags" Target="../tags/tag15.xml"/><Relationship Id="rId6" Type="http://schemas.openxmlformats.org/officeDocument/2006/relationships/image" Target="../media/image6.jpeg"/><Relationship Id="rId5" Type="http://schemas.openxmlformats.org/officeDocument/2006/relationships/tags" Target="../tags/tag14.xml"/><Relationship Id="rId4" Type="http://schemas.openxmlformats.org/officeDocument/2006/relationships/image" Target="../media/image5.png"/><Relationship Id="rId3" Type="http://schemas.openxmlformats.org/officeDocument/2006/relationships/tags" Target="../tags/tag13.xml"/><Relationship Id="rId24" Type="http://schemas.openxmlformats.org/officeDocument/2006/relationships/slideLayout" Target="../slideLayouts/slideLayout12.xml"/><Relationship Id="rId23" Type="http://schemas.openxmlformats.org/officeDocument/2006/relationships/image" Target="../media/image12.png"/><Relationship Id="rId22" Type="http://schemas.openxmlformats.org/officeDocument/2006/relationships/image" Target="../media/image11.jpeg"/><Relationship Id="rId21" Type="http://schemas.openxmlformats.org/officeDocument/2006/relationships/image" Target="../media/image10.png"/><Relationship Id="rId20" Type="http://schemas.openxmlformats.org/officeDocument/2006/relationships/tags" Target="../tags/tag26.xml"/><Relationship Id="rId2" Type="http://schemas.openxmlformats.org/officeDocument/2006/relationships/image" Target="../media/image4.jpeg"/><Relationship Id="rId19" Type="http://schemas.openxmlformats.org/officeDocument/2006/relationships/tags" Target="../tags/tag25.xml"/><Relationship Id="rId18" Type="http://schemas.openxmlformats.org/officeDocument/2006/relationships/tags" Target="../tags/tag24.xml"/><Relationship Id="rId17" Type="http://schemas.openxmlformats.org/officeDocument/2006/relationships/tags" Target="../tags/tag23.xml"/><Relationship Id="rId16" Type="http://schemas.openxmlformats.org/officeDocument/2006/relationships/tags" Target="../tags/tag22.xml"/><Relationship Id="rId15" Type="http://schemas.openxmlformats.org/officeDocument/2006/relationships/tags" Target="../tags/tag21.xml"/><Relationship Id="rId14" Type="http://schemas.openxmlformats.org/officeDocument/2006/relationships/tags" Target="../tags/tag20.xml"/><Relationship Id="rId13" Type="http://schemas.openxmlformats.org/officeDocument/2006/relationships/tags" Target="../tags/tag19.xml"/><Relationship Id="rId12" Type="http://schemas.openxmlformats.org/officeDocument/2006/relationships/tags" Target="../tags/tag18.xml"/><Relationship Id="rId11" Type="http://schemas.openxmlformats.org/officeDocument/2006/relationships/tags" Target="../tags/tag17.xml"/><Relationship Id="rId10" Type="http://schemas.openxmlformats.org/officeDocument/2006/relationships/image" Target="../media/image8.jpeg"/><Relationship Id="rId1" Type="http://schemas.openxmlformats.org/officeDocument/2006/relationships/tags" Target="../tags/tag1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3.jpeg"/><Relationship Id="rId1" Type="http://schemas.openxmlformats.org/officeDocument/2006/relationships/tags" Target="../tags/tag27.xml"/></Relationships>
</file>

<file path=ppt/slides/_rels/slide8.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image" Target="../media/image7.jpeg"/><Relationship Id="rId7" Type="http://schemas.openxmlformats.org/officeDocument/2006/relationships/tags" Target="../tags/tag31.xml"/><Relationship Id="rId6" Type="http://schemas.openxmlformats.org/officeDocument/2006/relationships/image" Target="../media/image6.jpeg"/><Relationship Id="rId5" Type="http://schemas.openxmlformats.org/officeDocument/2006/relationships/tags" Target="../tags/tag30.xml"/><Relationship Id="rId4" Type="http://schemas.openxmlformats.org/officeDocument/2006/relationships/image" Target="../media/image5.png"/><Relationship Id="rId3" Type="http://schemas.openxmlformats.org/officeDocument/2006/relationships/tags" Target="../tags/tag29.xml"/><Relationship Id="rId21" Type="http://schemas.openxmlformats.org/officeDocument/2006/relationships/slideLayout" Target="../slideLayouts/slideLayout12.xml"/><Relationship Id="rId20" Type="http://schemas.openxmlformats.org/officeDocument/2006/relationships/tags" Target="../tags/tag42.xml"/><Relationship Id="rId2" Type="http://schemas.openxmlformats.org/officeDocument/2006/relationships/image" Target="../media/image4.jpeg"/><Relationship Id="rId19" Type="http://schemas.openxmlformats.org/officeDocument/2006/relationships/tags" Target="../tags/tag41.xml"/><Relationship Id="rId18" Type="http://schemas.openxmlformats.org/officeDocument/2006/relationships/tags" Target="../tags/tag40.xml"/><Relationship Id="rId17" Type="http://schemas.openxmlformats.org/officeDocument/2006/relationships/tags" Target="../tags/tag39.xml"/><Relationship Id="rId16" Type="http://schemas.openxmlformats.org/officeDocument/2006/relationships/tags" Target="../tags/tag38.xml"/><Relationship Id="rId15" Type="http://schemas.openxmlformats.org/officeDocument/2006/relationships/tags" Target="../tags/tag37.xml"/><Relationship Id="rId14" Type="http://schemas.openxmlformats.org/officeDocument/2006/relationships/tags" Target="../tags/tag36.xml"/><Relationship Id="rId13" Type="http://schemas.openxmlformats.org/officeDocument/2006/relationships/tags" Target="../tags/tag35.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image" Target="../media/image8.jpeg"/><Relationship Id="rId1" Type="http://schemas.openxmlformats.org/officeDocument/2006/relationships/tags" Target="../tags/tag2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02" name="图片 101"/>
          <p:cNvPicPr/>
          <p:nvPr/>
        </p:nvPicPr>
        <p:blipFill>
          <a:blip r:embed="rId1"/>
          <a:stretch>
            <a:fillRect/>
          </a:stretch>
        </p:blipFill>
        <p:spPr>
          <a:xfrm>
            <a:off x="0" y="957580"/>
            <a:ext cx="12192000" cy="6000750"/>
          </a:xfrm>
          <a:prstGeom prst="rect">
            <a:avLst/>
          </a:prstGeom>
          <a:noFill/>
          <a:ln w="9525">
            <a:noFill/>
          </a:ln>
        </p:spPr>
      </p:pic>
      <p:sp>
        <p:nvSpPr>
          <p:cNvPr id="21" name="iSHEJI-3"/>
          <p:cNvSpPr txBox="1"/>
          <p:nvPr/>
        </p:nvSpPr>
        <p:spPr>
          <a:xfrm>
            <a:off x="299720" y="5626735"/>
            <a:ext cx="6753225" cy="30734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lang="zh-CN" altLang="en-US" sz="2000" b="1">
                <a:sym typeface="+mn-ea"/>
              </a:rPr>
              <a:t>汇报人：杨松鸣、韩昊辰、李金阳、周阳、祝志恒</a:t>
            </a:r>
            <a:endParaRPr kumimoji="0" lang="zh-CN" altLang="en-US" sz="2000" b="1"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ea"/>
            </a:endParaRPr>
          </a:p>
        </p:txBody>
      </p:sp>
      <p:cxnSp>
        <p:nvCxnSpPr>
          <p:cNvPr id="24" name="iSHEJI-4"/>
          <p:cNvCxnSpPr/>
          <p:nvPr/>
        </p:nvCxnSpPr>
        <p:spPr>
          <a:xfrm flipH="1">
            <a:off x="299475" y="6100934"/>
            <a:ext cx="1119115" cy="0"/>
          </a:xfrm>
          <a:prstGeom prst="line">
            <a:avLst/>
          </a:prstGeom>
          <a:noFill/>
          <a:ln w="9525" cap="flat" cmpd="sng" algn="ctr">
            <a:solidFill>
              <a:schemeClr val="bg1"/>
            </a:solidFill>
            <a:prstDash val="solid"/>
            <a:miter lim="800000"/>
          </a:ln>
          <a:effectLst/>
        </p:spPr>
      </p:cxnSp>
      <p:sp>
        <p:nvSpPr>
          <p:cNvPr id="2" name="iSHEJI-5"/>
          <p:cNvSpPr txBox="1"/>
          <p:nvPr/>
        </p:nvSpPr>
        <p:spPr>
          <a:xfrm>
            <a:off x="2509520" y="875030"/>
            <a:ext cx="7750175" cy="2202815"/>
          </a:xfrm>
          <a:prstGeom prst="rect">
            <a:avLst/>
          </a:prstGeom>
          <a:noFill/>
        </p:spPr>
        <p:txBody>
          <a:bodyPr wrap="square" lIns="0" tIns="0" rIns="0" bIns="0" rtlCol="0">
            <a:no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indent="0" defTabSz="609600" eaLnBrk="0" fontAlgn="base" hangingPunct="0">
              <a:lnSpc>
                <a:spcPct val="80000"/>
              </a:lnSpc>
              <a:spcBef>
                <a:spcPct val="0"/>
              </a:spcBef>
              <a:spcAft>
                <a:spcPct val="0"/>
              </a:spcAft>
              <a:buClrTx/>
              <a:buSzTx/>
              <a:buFontTx/>
              <a:buNone/>
              <a:defRPr/>
            </a:pPr>
            <a:r>
              <a:rPr lang="en-US" altLang="zh-CN" sz="9600" b="1">
                <a:latin typeface="汉仪书魂体简" panose="02010609000101010101" pitchFamily="49" charset="-122"/>
                <a:ea typeface="汉仪书魂体简" panose="02010609000101010101" pitchFamily="49" charset="-122"/>
                <a:sym typeface="+mn-ea"/>
              </a:rPr>
              <a:t>  </a:t>
            </a:r>
            <a:r>
              <a:rPr lang="zh-CN" altLang="en-US" sz="9600" b="1">
                <a:latin typeface="汉仪书魂体简" panose="02010609000101010101" pitchFamily="49" charset="-122"/>
                <a:ea typeface="汉仪书魂体简" panose="02010609000101010101" pitchFamily="49" charset="-122"/>
                <a:sym typeface="+mn-ea"/>
              </a:rPr>
              <a:t>移动软件</a:t>
            </a:r>
            <a:endParaRPr lang="zh-CN" altLang="en-US" sz="9600" b="1">
              <a:latin typeface="汉仪书魂体简" panose="02010609000101010101" pitchFamily="49" charset="-122"/>
              <a:ea typeface="汉仪书魂体简" panose="02010609000101010101" pitchFamily="49" charset="-122"/>
              <a:sym typeface="+mn-ea"/>
            </a:endParaRPr>
          </a:p>
          <a:p>
            <a:pPr marR="0" lvl="0" indent="0" defTabSz="609600" eaLnBrk="0" fontAlgn="base" hangingPunct="0">
              <a:lnSpc>
                <a:spcPct val="80000"/>
              </a:lnSpc>
              <a:spcBef>
                <a:spcPct val="0"/>
              </a:spcBef>
              <a:spcAft>
                <a:spcPct val="0"/>
              </a:spcAft>
              <a:buClrTx/>
              <a:buSzTx/>
              <a:buFontTx/>
              <a:buNone/>
              <a:defRPr/>
            </a:pPr>
            <a:r>
              <a:rPr lang="zh-CN" altLang="en-US" sz="9600" b="1">
                <a:latin typeface="汉仪书魂体简" panose="02010609000101010101" pitchFamily="49" charset="-122"/>
                <a:ea typeface="汉仪书魂体简" panose="02010609000101010101" pitchFamily="49" charset="-122"/>
                <a:sym typeface="+mn-ea"/>
              </a:rPr>
              <a:t>未来开发趋势</a:t>
            </a:r>
            <a:endParaRPr lang="zh-CN" altLang="en-US" sz="9600" b="1">
              <a:ln w="15875">
                <a:solidFill>
                  <a:schemeClr val="bg1"/>
                </a:solidFill>
              </a:ln>
              <a:solidFill>
                <a:schemeClr val="bg1">
                  <a:alpha val="30000"/>
                </a:schemeClr>
              </a:solidFill>
              <a:latin typeface="汉仪书魂体简" panose="02010609000101010101" pitchFamily="49" charset="-122"/>
              <a:ea typeface="汉仪书魂体简" panose="02010609000101010101" pitchFamily="49" charset="-122"/>
              <a:cs typeface="阿里巴巴普惠体 2.0 95 ExtraBold" panose="00020600040101010101" pitchFamily="18" charset="-122"/>
              <a:sym typeface="+mn-ea"/>
            </a:endParaRPr>
          </a:p>
        </p:txBody>
      </p:sp>
      <p:sp>
        <p:nvSpPr>
          <p:cNvPr id="6" name="iSHEJI-7"/>
          <p:cNvSpPr/>
          <p:nvPr/>
        </p:nvSpPr>
        <p:spPr>
          <a:xfrm>
            <a:off x="0" y="6488666"/>
            <a:ext cx="12192000" cy="369333"/>
          </a:xfrm>
          <a:custGeom>
            <a:avLst/>
            <a:gdLst>
              <a:gd name="connsiteX0" fmla="*/ 0 w 12192000"/>
              <a:gd name="connsiteY0" fmla="*/ 0 h 1433646"/>
              <a:gd name="connsiteX1" fmla="*/ 12192000 w 12192000"/>
              <a:gd name="connsiteY1" fmla="*/ 0 h 1433646"/>
              <a:gd name="connsiteX2" fmla="*/ 12192000 w 12192000"/>
              <a:gd name="connsiteY2" fmla="*/ 1433646 h 1433646"/>
              <a:gd name="connsiteX3" fmla="*/ 0 w 12192000"/>
              <a:gd name="connsiteY3" fmla="*/ 1433646 h 1433646"/>
            </a:gdLst>
            <a:ahLst/>
            <a:cxnLst>
              <a:cxn ang="0">
                <a:pos x="connsiteX0" y="connsiteY0"/>
              </a:cxn>
              <a:cxn ang="0">
                <a:pos x="connsiteX1" y="connsiteY1"/>
              </a:cxn>
              <a:cxn ang="0">
                <a:pos x="connsiteX2" y="connsiteY2"/>
              </a:cxn>
              <a:cxn ang="0">
                <a:pos x="connsiteX3" y="connsiteY3"/>
              </a:cxn>
            </a:cxnLst>
            <a:rect l="l" t="t" r="r" b="b"/>
            <a:pathLst>
              <a:path w="12192000" h="1433646">
                <a:moveTo>
                  <a:pt x="0" y="0"/>
                </a:moveTo>
                <a:lnTo>
                  <a:pt x="12192000" y="0"/>
                </a:lnTo>
                <a:lnTo>
                  <a:pt x="12192000" y="1433646"/>
                </a:lnTo>
                <a:lnTo>
                  <a:pt x="0" y="1433646"/>
                </a:lnTo>
                <a:close/>
              </a:path>
            </a:pathLst>
          </a:custGeom>
          <a:solidFill>
            <a:schemeClr val="accent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5" name="文本框 14"/>
          <p:cNvSpPr txBox="1"/>
          <p:nvPr/>
        </p:nvSpPr>
        <p:spPr>
          <a:xfrm>
            <a:off x="2067560" y="5626100"/>
            <a:ext cx="406400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1"/>
          <a:stretch>
            <a:fillRect/>
          </a:stretch>
        </p:blipFill>
        <p:spPr>
          <a:xfrm>
            <a:off x="6285111" y="1234823"/>
            <a:ext cx="4222468" cy="1873336"/>
          </a:xfrm>
          <a:prstGeom prst="rect">
            <a:avLst/>
          </a:prstGeom>
        </p:spPr>
      </p:pic>
      <p:pic>
        <p:nvPicPr>
          <p:cNvPr id="2" name="图片 1"/>
          <p:cNvPicPr>
            <a:picLocks noChangeAspect="1"/>
          </p:cNvPicPr>
          <p:nvPr/>
        </p:nvPicPr>
        <p:blipFill>
          <a:blip r:embed="rId2"/>
          <a:stretch>
            <a:fillRect/>
          </a:stretch>
        </p:blipFill>
        <p:spPr>
          <a:xfrm>
            <a:off x="952888" y="1125131"/>
            <a:ext cx="4660859" cy="2925058"/>
          </a:xfrm>
          <a:prstGeom prst="rect">
            <a:avLst/>
          </a:prstGeom>
        </p:spPr>
      </p:pic>
      <p:pic>
        <p:nvPicPr>
          <p:cNvPr id="3" name="图片 2"/>
          <p:cNvPicPr>
            <a:picLocks noChangeAspect="1"/>
          </p:cNvPicPr>
          <p:nvPr/>
        </p:nvPicPr>
        <p:blipFill>
          <a:blip r:embed="rId3"/>
          <a:stretch>
            <a:fillRect/>
          </a:stretch>
        </p:blipFill>
        <p:spPr>
          <a:xfrm>
            <a:off x="952888" y="2263345"/>
            <a:ext cx="4580205" cy="2554800"/>
          </a:xfrm>
          <a:prstGeom prst="rect">
            <a:avLst/>
          </a:prstGeom>
        </p:spPr>
      </p:pic>
      <p:pic>
        <p:nvPicPr>
          <p:cNvPr id="4" name="图片 3"/>
          <p:cNvPicPr>
            <a:picLocks noChangeAspect="1"/>
          </p:cNvPicPr>
          <p:nvPr/>
        </p:nvPicPr>
        <p:blipFill>
          <a:blip r:embed="rId4"/>
          <a:stretch>
            <a:fillRect/>
          </a:stretch>
        </p:blipFill>
        <p:spPr>
          <a:xfrm>
            <a:off x="1041614" y="3429000"/>
            <a:ext cx="4572133" cy="2778290"/>
          </a:xfrm>
          <a:prstGeom prst="rect">
            <a:avLst/>
          </a:prstGeom>
        </p:spPr>
      </p:pic>
      <p:sp>
        <p:nvSpPr>
          <p:cNvPr id="6" name="iSHEJI-2"/>
          <p:cNvSpPr txBox="1"/>
          <p:nvPr/>
        </p:nvSpPr>
        <p:spPr>
          <a:xfrm>
            <a:off x="416911" y="487964"/>
            <a:ext cx="4486951"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a:defRPr/>
            </a:pPr>
            <a:r>
              <a:rPr lang="zh-CN" altLang="en-US" spc="0" dirty="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更加安全的隐私保护</a:t>
            </a:r>
            <a:endParaRPr lang="zh-CN" altLang="en-US" spc="0" dirty="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pic>
        <p:nvPicPr>
          <p:cNvPr id="13" name="图片 12"/>
          <p:cNvPicPr>
            <a:picLocks noChangeAspect="1"/>
          </p:cNvPicPr>
          <p:nvPr/>
        </p:nvPicPr>
        <p:blipFill>
          <a:blip r:embed="rId5"/>
          <a:stretch>
            <a:fillRect/>
          </a:stretch>
        </p:blipFill>
        <p:spPr>
          <a:xfrm>
            <a:off x="6285111" y="2313570"/>
            <a:ext cx="4164542" cy="2354132"/>
          </a:xfrm>
          <a:prstGeom prst="rect">
            <a:avLst/>
          </a:prstGeom>
        </p:spPr>
      </p:pic>
      <p:pic>
        <p:nvPicPr>
          <p:cNvPr id="15" name="图片 14"/>
          <p:cNvPicPr>
            <a:picLocks noChangeAspect="1"/>
          </p:cNvPicPr>
          <p:nvPr/>
        </p:nvPicPr>
        <p:blipFill>
          <a:blip r:embed="rId6"/>
          <a:stretch>
            <a:fillRect/>
          </a:stretch>
        </p:blipFill>
        <p:spPr>
          <a:xfrm>
            <a:off x="6285111" y="3540744"/>
            <a:ext cx="4164542" cy="266654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3"/>
          <p:cNvSpPr/>
          <p:nvPr/>
        </p:nvSpPr>
        <p:spPr>
          <a:xfrm>
            <a:off x="1476011" y="1697989"/>
            <a:ext cx="3814539" cy="3061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defRPr/>
            </a:pPr>
            <a:r>
              <a:rPr lang="en-US" altLang="zh-CN"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03</a:t>
            </a:r>
            <a:endParaRPr lang="zh-CN" altLang="en-US"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6415544" y="3375374"/>
            <a:ext cx="3814539" cy="677108"/>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4400" spc="0" dirty="0">
                <a:solidFill>
                  <a:schemeClr val="accent2"/>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AI</a:t>
            </a:r>
            <a:r>
              <a:rPr lang="zh-CN" altLang="en-US" sz="4400" spc="0" dirty="0">
                <a:solidFill>
                  <a:schemeClr val="accent2"/>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技术的应用</a:t>
            </a:r>
            <a:endParaRPr kumimoji="0" lang="zh-CN" altLang="en-US" sz="4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4"/>
          <p:cNvSpPr txBox="1"/>
          <p:nvPr/>
        </p:nvSpPr>
        <p:spPr>
          <a:xfrm>
            <a:off x="421933" y="444058"/>
            <a:ext cx="2438501"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AI</a:t>
            </a: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技术的应用</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pic>
        <p:nvPicPr>
          <p:cNvPr id="5" name="图片 4"/>
          <p:cNvPicPr>
            <a:picLocks noChangeAspect="1"/>
          </p:cNvPicPr>
          <p:nvPr/>
        </p:nvPicPr>
        <p:blipFill>
          <a:blip r:embed="rId1"/>
          <a:stretch>
            <a:fillRect/>
          </a:stretch>
        </p:blipFill>
        <p:spPr>
          <a:xfrm>
            <a:off x="1730915" y="1052245"/>
            <a:ext cx="8970802" cy="5701482"/>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2438501"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AI</a:t>
            </a: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技术的应用</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 name="iSHEJI-4"/>
          <p:cNvSpPr/>
          <p:nvPr/>
        </p:nvSpPr>
        <p:spPr>
          <a:xfrm>
            <a:off x="1379268" y="1428944"/>
            <a:ext cx="1539240" cy="15392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8" name="iSHEJI-5"/>
          <p:cNvSpPr/>
          <p:nvPr/>
        </p:nvSpPr>
        <p:spPr>
          <a:xfrm>
            <a:off x="4089944" y="1428944"/>
            <a:ext cx="1539240" cy="15392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2" name="iSHEJI-6"/>
          <p:cNvSpPr/>
          <p:nvPr/>
        </p:nvSpPr>
        <p:spPr>
          <a:xfrm>
            <a:off x="6800620" y="1428944"/>
            <a:ext cx="1539240" cy="15392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0" name="iSHEJI-7"/>
          <p:cNvSpPr/>
          <p:nvPr/>
        </p:nvSpPr>
        <p:spPr>
          <a:xfrm>
            <a:off x="9511296" y="1428944"/>
            <a:ext cx="1539240" cy="15392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4" name="iSHEJI-8"/>
          <p:cNvSpPr txBox="1"/>
          <p:nvPr/>
        </p:nvSpPr>
        <p:spPr>
          <a:xfrm>
            <a:off x="1610934" y="1696402"/>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7200" i="0" u="none" strike="noStrike" kern="1200" cap="none" spc="0" normalizeH="0" baseline="0" noProof="0">
                <a:ln w="12700">
                  <a:solidFill>
                    <a:schemeClr val="bg1"/>
                  </a:solidFill>
                </a:ln>
                <a:solidFill>
                  <a:schemeClr val="bg1">
                    <a:alpha val="30000"/>
                  </a:scheme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a:t>
            </a:r>
            <a:endParaRPr kumimoji="0" lang="zh-CN" altLang="en-US" sz="7200" i="0" u="none" strike="noStrike" kern="1200" cap="none" spc="0" normalizeH="0" baseline="0" noProof="0">
              <a:ln w="12700">
                <a:solidFill>
                  <a:schemeClr val="bg1"/>
                </a:solidFill>
              </a:ln>
              <a:solidFill>
                <a:schemeClr val="bg1">
                  <a:alpha val="30000"/>
                </a:scheme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5" name="iSHEJI-9"/>
          <p:cNvSpPr/>
          <p:nvPr/>
        </p:nvSpPr>
        <p:spPr>
          <a:xfrm>
            <a:off x="1699013" y="1770415"/>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6" name="iSHEJI-10"/>
          <p:cNvSpPr txBox="1"/>
          <p:nvPr/>
        </p:nvSpPr>
        <p:spPr>
          <a:xfrm>
            <a:off x="4331274" y="1696402"/>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B</a:t>
            </a:r>
            <a:endParaRPr lang="zh-CN" altLang="en-US"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7" name="iSHEJI-11"/>
          <p:cNvSpPr/>
          <p:nvPr/>
        </p:nvSpPr>
        <p:spPr>
          <a:xfrm>
            <a:off x="4419353" y="1770415"/>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8" name="iSHEJI-12"/>
          <p:cNvSpPr txBox="1"/>
          <p:nvPr/>
        </p:nvSpPr>
        <p:spPr>
          <a:xfrm>
            <a:off x="7051614" y="1696402"/>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C</a:t>
            </a:r>
            <a:endParaRPr lang="zh-CN" altLang="en-US"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9" name="iSHEJI-13"/>
          <p:cNvSpPr/>
          <p:nvPr/>
        </p:nvSpPr>
        <p:spPr>
          <a:xfrm>
            <a:off x="7139693" y="1770415"/>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0" name="iSHEJI-14"/>
          <p:cNvSpPr txBox="1"/>
          <p:nvPr/>
        </p:nvSpPr>
        <p:spPr>
          <a:xfrm>
            <a:off x="9771954" y="1696402"/>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D</a:t>
            </a:r>
            <a:endParaRPr lang="zh-CN" altLang="en-US" sz="7200" spc="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1" name="iSHEJI-15"/>
          <p:cNvSpPr/>
          <p:nvPr/>
        </p:nvSpPr>
        <p:spPr>
          <a:xfrm>
            <a:off x="9860033" y="1770415"/>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2" name="iSHEJI-16"/>
          <p:cNvSpPr txBox="1"/>
          <p:nvPr/>
        </p:nvSpPr>
        <p:spPr>
          <a:xfrm>
            <a:off x="1071882" y="3130243"/>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zh-CN" sz="200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自动化与智能化</a:t>
            </a:r>
            <a:endParaRPr kumimoji="0" lang="zh-CN" altLang="en-US" sz="2000" i="0" u="none" strike="noStrike" kern="1200" cap="none" spc="0" normalizeH="0" baseline="0" noProof="0">
              <a:ln>
                <a:noFill/>
              </a:ln>
              <a:solidFill>
                <a:schemeClr val="tx1"/>
              </a:solidFill>
              <a:effectLst/>
              <a:uLnTx/>
              <a:uFillTx/>
              <a:latin typeface="等线" panose="02010600030101010101" pitchFamily="2" charset="-122"/>
              <a:ea typeface="等线" panose="02010600030101010101" pitchFamily="2" charset="-122"/>
              <a:cs typeface="阿里巴巴普惠体 2.0 95 ExtraBold" panose="00020600040101010101" pitchFamily="18" charset="-122"/>
            </a:endParaRPr>
          </a:p>
        </p:txBody>
      </p:sp>
      <p:sp>
        <p:nvSpPr>
          <p:cNvPr id="53" name="iSHEJI-17"/>
          <p:cNvSpPr txBox="1"/>
          <p:nvPr/>
        </p:nvSpPr>
        <p:spPr>
          <a:xfrm>
            <a:off x="1071882" y="3823634"/>
            <a:ext cx="2154012" cy="277345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lang="zh-CN" altLang="zh-CN" sz="140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在</a:t>
            </a:r>
            <a:r>
              <a:rPr lang="en-US" altLang="zh-CN" sz="140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AI</a:t>
            </a:r>
            <a:r>
              <a:rPr lang="zh-CN" altLang="zh-CN" sz="140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的帮助下，应用可以自动完成许多任务，如数据收集、分析和决策等，如在理财相关的软件中，可以通过该技术实现个人财务的智能管理和分析，提供更个性化的财务管理和投资建议等。</a:t>
            </a:r>
            <a:endParaRPr kumimoji="0" lang="zh-CN" altLang="en-US" sz="1400" i="0" u="none" strike="noStrike" kern="1200" cap="none" spc="0" normalizeH="0" baseline="0" noProof="0">
              <a:ln>
                <a:noFill/>
              </a:ln>
              <a:solidFill>
                <a:schemeClr val="tx1"/>
              </a:solidFill>
              <a:effectLst/>
              <a:uLnTx/>
              <a:uFillTx/>
              <a:latin typeface="等线" panose="02010600030101010101" pitchFamily="2" charset="-122"/>
              <a:ea typeface="等线" panose="02010600030101010101" pitchFamily="2" charset="-122"/>
              <a:cs typeface="阿里巴巴普惠体 2.0 95 ExtraBold" panose="00020600040101010101" pitchFamily="18" charset="-122"/>
            </a:endParaRPr>
          </a:p>
        </p:txBody>
      </p:sp>
      <p:cxnSp>
        <p:nvCxnSpPr>
          <p:cNvPr id="54" name="iSHEJI-18"/>
          <p:cNvCxnSpPr/>
          <p:nvPr/>
        </p:nvCxnSpPr>
        <p:spPr>
          <a:xfrm>
            <a:off x="1874193" y="3661604"/>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5" name="iSHEJI-19"/>
          <p:cNvSpPr txBox="1"/>
          <p:nvPr/>
        </p:nvSpPr>
        <p:spPr>
          <a:xfrm>
            <a:off x="3782558" y="3130243"/>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zh-CN" sz="2000">
                <a:solidFill>
                  <a:schemeClr val="tx1"/>
                </a:solidFill>
                <a:effectLst/>
                <a:ea typeface="等线" panose="02010600030101010101" pitchFamily="2" charset="-122"/>
                <a:cs typeface="Times New Roman" panose="02020603050405020304" pitchFamily="18" charset="0"/>
              </a:rPr>
              <a:t>个性化体验</a:t>
            </a:r>
            <a:endParaRPr kumimoji="0" lang="zh-CN" altLang="en-US" sz="2000" i="0" u="none" strike="noStrike" kern="1200" cap="none" spc="0" normalizeH="0" baseline="0" noProof="0">
              <a:ln>
                <a:noFill/>
              </a:ln>
              <a:solidFill>
                <a:schemeClr val="tx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6" name="iSHEJI-20"/>
          <p:cNvSpPr txBox="1"/>
          <p:nvPr/>
        </p:nvSpPr>
        <p:spPr>
          <a:xfrm>
            <a:off x="3782558" y="3823634"/>
            <a:ext cx="2154012" cy="221740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lang="en-US" altLang="zh-CN" sz="1400">
                <a:solidFill>
                  <a:schemeClr val="tx1"/>
                </a:solidFill>
                <a:effectLst/>
                <a:ea typeface="等线" panose="02010600030101010101" pitchFamily="2" charset="-122"/>
                <a:cs typeface="Times New Roman" panose="02020603050405020304" pitchFamily="18" charset="0"/>
              </a:rPr>
              <a:t>AI</a:t>
            </a:r>
            <a:r>
              <a:rPr lang="zh-CN" altLang="zh-CN" sz="1400">
                <a:solidFill>
                  <a:schemeClr val="tx1"/>
                </a:solidFill>
                <a:effectLst/>
                <a:ea typeface="等线" panose="02010600030101010101" pitchFamily="2" charset="-122"/>
                <a:cs typeface="Times New Roman" panose="02020603050405020304" pitchFamily="18" charset="0"/>
              </a:rPr>
              <a:t>技术将使得移动应用软件具备更强的个性化体验能力。尤其是零售和电子商务领域的应用程序，可以根据用户的行为和搜索模式提供个性化推荐。</a:t>
            </a:r>
            <a:endParaRPr kumimoji="0" lang="zh-CN" altLang="en-US" sz="1400" i="0" u="none" strike="noStrike" kern="1200" cap="none" spc="0" normalizeH="0" baseline="0" noProof="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57" name="iSHEJI-21"/>
          <p:cNvCxnSpPr/>
          <p:nvPr/>
        </p:nvCxnSpPr>
        <p:spPr>
          <a:xfrm>
            <a:off x="4584869" y="3661604"/>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8" name="iSHEJI-22"/>
          <p:cNvSpPr txBox="1"/>
          <p:nvPr/>
        </p:nvSpPr>
        <p:spPr>
          <a:xfrm>
            <a:off x="6493234" y="3130243"/>
            <a:ext cx="2154012" cy="553998"/>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zh-CN" sz="1800">
                <a:solidFill>
                  <a:schemeClr val="tx1"/>
                </a:solidFill>
                <a:effectLst/>
                <a:ea typeface="等线" panose="02010600030101010101" pitchFamily="2" charset="-122"/>
                <a:cs typeface="Times New Roman" panose="02020603050405020304" pitchFamily="18" charset="0"/>
              </a:rPr>
              <a:t>语言处理与语音交互</a:t>
            </a:r>
            <a:endParaRPr kumimoji="0" lang="zh-CN" altLang="en-US" sz="1800" i="0" u="none" strike="noStrike" kern="1200" cap="none" spc="0" normalizeH="0" baseline="0" noProof="0">
              <a:ln>
                <a:noFill/>
              </a:ln>
              <a:solidFill>
                <a:schemeClr val="tx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9" name="iSHEJI-23"/>
          <p:cNvSpPr txBox="1"/>
          <p:nvPr/>
        </p:nvSpPr>
        <p:spPr>
          <a:xfrm>
            <a:off x="6493234" y="3823634"/>
            <a:ext cx="2154012" cy="2497479"/>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lang="en-US" altLang="zh-CN" sz="1400">
                <a:solidFill>
                  <a:schemeClr val="tx1"/>
                </a:solidFill>
                <a:effectLst/>
                <a:ea typeface="等线" panose="02010600030101010101" pitchFamily="2" charset="-122"/>
                <a:cs typeface="Times New Roman" panose="02020603050405020304" pitchFamily="18" charset="0"/>
              </a:rPr>
              <a:t>AI</a:t>
            </a:r>
            <a:r>
              <a:rPr lang="zh-CN" altLang="zh-CN" sz="1400">
                <a:solidFill>
                  <a:schemeClr val="tx1"/>
                </a:solidFill>
                <a:effectLst/>
                <a:ea typeface="等线" panose="02010600030101010101" pitchFamily="2" charset="-122"/>
                <a:cs typeface="Times New Roman" panose="02020603050405020304" pitchFamily="18" charset="0"/>
              </a:rPr>
              <a:t>技术推动移动应用软件向自然语言处理和语音交互的转变，有助于构建更为智能的语音助手，用户可以通过自然语言或语音指令与移动应用软件进行交互，大大提高用户的使用体验。</a:t>
            </a:r>
            <a:endParaRPr kumimoji="0" lang="zh-CN" altLang="en-US" sz="1400" i="0" u="none" strike="noStrike" kern="1200" cap="none" spc="0" normalizeH="0" baseline="0" noProof="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60" name="iSHEJI-24"/>
          <p:cNvCxnSpPr/>
          <p:nvPr/>
        </p:nvCxnSpPr>
        <p:spPr>
          <a:xfrm>
            <a:off x="7295545" y="3661604"/>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1" name="iSHEJI-25"/>
          <p:cNvSpPr txBox="1"/>
          <p:nvPr/>
        </p:nvSpPr>
        <p:spPr>
          <a:xfrm>
            <a:off x="9203910" y="3130243"/>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zh-CN" sz="2000">
                <a:solidFill>
                  <a:schemeClr val="tx1"/>
                </a:solidFill>
                <a:effectLst/>
                <a:ea typeface="等线" panose="02010600030101010101" pitchFamily="2" charset="-122"/>
                <a:cs typeface="Times New Roman" panose="02020603050405020304" pitchFamily="18" charset="0"/>
              </a:rPr>
              <a:t>应用运营</a:t>
            </a:r>
            <a:endParaRPr kumimoji="0" lang="zh-CN" altLang="en-US" sz="2000" i="0" u="none" strike="noStrike" kern="1200" cap="none" spc="0" normalizeH="0" baseline="0" noProof="0">
              <a:ln>
                <a:noFill/>
              </a:ln>
              <a:solidFill>
                <a:schemeClr val="tx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62" name="iSHEJI-26"/>
          <p:cNvSpPr txBox="1"/>
          <p:nvPr/>
        </p:nvSpPr>
        <p:spPr>
          <a:xfrm>
            <a:off x="9203910" y="3823634"/>
            <a:ext cx="2154012" cy="277755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lang="zh-CN" altLang="zh-CN" sz="1400">
                <a:solidFill>
                  <a:schemeClr val="tx1"/>
                </a:solidFill>
                <a:effectLst/>
                <a:ea typeface="等线" panose="02010600030101010101" pitchFamily="2" charset="-122"/>
                <a:cs typeface="Times New Roman" panose="02020603050405020304" pitchFamily="18" charset="0"/>
              </a:rPr>
              <a:t>人工智能技术已经在策略制定、素材生成、投放实施、效果分析等方面助推应用运营。借助</a:t>
            </a:r>
            <a:r>
              <a:rPr lang="en-US" altLang="zh-CN" sz="1400">
                <a:solidFill>
                  <a:schemeClr val="tx1"/>
                </a:solidFill>
                <a:effectLst/>
                <a:ea typeface="等线" panose="02010600030101010101" pitchFamily="2" charset="-122"/>
                <a:cs typeface="Times New Roman" panose="02020603050405020304" pitchFamily="18" charset="0"/>
              </a:rPr>
              <a:t>AI</a:t>
            </a:r>
            <a:r>
              <a:rPr lang="zh-CN" altLang="zh-CN" sz="1400">
                <a:solidFill>
                  <a:schemeClr val="tx1"/>
                </a:solidFill>
                <a:effectLst/>
                <a:ea typeface="等线" panose="02010600030101010101" pitchFamily="2" charset="-122"/>
                <a:cs typeface="Times New Roman" panose="02020603050405020304" pitchFamily="18" charset="0"/>
              </a:rPr>
              <a:t>算法，开发者得以掌握用户群体情况，可以进一步针对不同群体用户的特性，开展相关活动，加强用户粘性。</a:t>
            </a:r>
            <a:endParaRPr kumimoji="0" lang="zh-CN" altLang="en-US" sz="1400" i="0" u="none" strike="noStrike" kern="1200" cap="none" spc="0" normalizeH="0" baseline="0" noProof="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63" name="iSHEJI-27"/>
          <p:cNvCxnSpPr/>
          <p:nvPr/>
        </p:nvCxnSpPr>
        <p:spPr>
          <a:xfrm>
            <a:off x="10006221" y="3661604"/>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3"/>
          <p:cNvSpPr/>
          <p:nvPr/>
        </p:nvSpPr>
        <p:spPr>
          <a:xfrm>
            <a:off x="1476011" y="1697989"/>
            <a:ext cx="3814539" cy="3061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defRPr/>
            </a:pPr>
            <a:r>
              <a:rPr lang="en-US" altLang="zh-CN"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04</a:t>
            </a:r>
            <a:endParaRPr lang="zh-CN" altLang="en-US"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5875020" y="3375660"/>
            <a:ext cx="5637530" cy="2153920"/>
          </a:xfrm>
          <a:prstGeom prst="rect">
            <a:avLst/>
          </a:prstGeom>
          <a:noFill/>
        </p:spPr>
        <p:txBody>
          <a:bodyPr wrap="square" lIns="0" tIns="0" rIns="0" bIns="0" rtlCol="0">
            <a:no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4400">
                <a:solidFill>
                  <a:schemeClr val="tx1"/>
                </a:solidFill>
                <a:sym typeface="+mn-ea"/>
              </a:rPr>
              <a:t>应用跨设备流转，万物互联，打破硬件的约束</a:t>
            </a:r>
            <a:endParaRPr kumimoji="0" lang="zh-CN" altLang="en-US" sz="4400" i="0" u="none" strike="noStrike" kern="1200" cap="none" spc="0" normalizeH="0" baseline="0" noProof="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4400" b="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2438501"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设想：</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2890621" cy="21526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open you imagenation</a:t>
            </a:r>
            <a:endPar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0" name="iSHEJI-4"/>
          <p:cNvSpPr/>
          <p:nvPr/>
        </p:nvSpPr>
        <p:spPr>
          <a:xfrm>
            <a:off x="1103504" y="1878366"/>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lumMod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20">
              <a:latin typeface="阿里巴巴普惠体 2.0 35 Thin" panose="00020600040101010101" pitchFamily="18" charset="-122"/>
              <a:ea typeface="阿里巴巴普惠体 2.0 35 Thin" panose="00020600040101010101" pitchFamily="18" charset="-122"/>
            </a:endParaRPr>
          </a:p>
        </p:txBody>
      </p:sp>
      <p:sp>
        <p:nvSpPr>
          <p:cNvPr id="12" name="iSHEJI-5"/>
          <p:cNvSpPr/>
          <p:nvPr/>
        </p:nvSpPr>
        <p:spPr>
          <a:xfrm>
            <a:off x="6333412" y="1878366"/>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lumMod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20">
              <a:latin typeface="阿里巴巴普惠体 2.0 35 Thin" panose="00020600040101010101" pitchFamily="18" charset="-122"/>
              <a:ea typeface="阿里巴巴普惠体 2.0 35 Thin" panose="00020600040101010101" pitchFamily="18" charset="-122"/>
            </a:endParaRPr>
          </a:p>
        </p:txBody>
      </p:sp>
      <p:sp>
        <p:nvSpPr>
          <p:cNvPr id="15" name="iSHEJI-6"/>
          <p:cNvSpPr/>
          <p:nvPr/>
        </p:nvSpPr>
        <p:spPr>
          <a:xfrm>
            <a:off x="1381125" y="2372995"/>
            <a:ext cx="4109085" cy="108775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defRPr/>
            </a:pPr>
            <a:r>
              <a:rPr lang="zh-CN" altLang="en-US">
                <a:sym typeface="+mn-ea"/>
              </a:rPr>
              <a:t>当你在打游戏的时候，你想要在更大的屏幕的体验，而不是盯着这一个小小的手机的屏幕，可是你需要重新登陆</a:t>
            </a:r>
            <a:r>
              <a:rPr lang="en-US" altLang="zh-CN">
                <a:sym typeface="+mn-ea"/>
              </a:rPr>
              <a:t>……</a:t>
            </a:r>
            <a:endParaRPr kumimoji="0" lang="zh-CN" altLang="en-US" i="0" u="none" strike="noStrike" kern="1200" cap="none" spc="0" normalizeH="0" baseline="0" noProof="0">
              <a:ln>
                <a:noFill/>
              </a:ln>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6" name="iSHEJI-7"/>
          <p:cNvSpPr/>
          <p:nvPr/>
        </p:nvSpPr>
        <p:spPr>
          <a:xfrm>
            <a:off x="6631940" y="2372995"/>
            <a:ext cx="4187825" cy="141986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defRPr/>
            </a:pPr>
            <a:r>
              <a:rPr lang="zh-CN" altLang="en-US">
                <a:sym typeface="+mn-ea"/>
              </a:rPr>
              <a:t>当你在跑步机上挥汗如雨的时候，你想要将你的运动手表上的信息共享到你面前的大屏时，你需要停下脚步</a:t>
            </a:r>
            <a:r>
              <a:rPr lang="en-US" altLang="zh-CN">
                <a:sym typeface="+mn-ea"/>
              </a:rPr>
              <a:t>……</a:t>
            </a:r>
            <a:endParaRPr lang="en-US" altLang="zh-CN"/>
          </a:p>
          <a:p>
            <a:pPr>
              <a:lnSpc>
                <a:spcPct val="120000"/>
              </a:lnSpc>
              <a:defRPr/>
            </a:pPr>
            <a:endParaRPr kumimoji="0" lang="zh-CN" altLang="en-US" i="0" u="none" strike="noStrike" kern="1200" cap="none" spc="0" normalizeH="0" baseline="0" noProof="0">
              <a:ln>
                <a:noFill/>
              </a:ln>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9"/>
          <p:cNvSpPr/>
          <p:nvPr/>
        </p:nvSpPr>
        <p:spPr>
          <a:xfrm>
            <a:off x="4012487" y="4637146"/>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lumMod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20">
              <a:latin typeface="阿里巴巴普惠体 2.0 35 Thin" panose="00020600040101010101" pitchFamily="18" charset="-122"/>
              <a:ea typeface="阿里巴巴普惠体 2.0 35 Thin" panose="00020600040101010101" pitchFamily="18" charset="-122"/>
            </a:endParaRPr>
          </a:p>
        </p:txBody>
      </p:sp>
      <p:sp>
        <p:nvSpPr>
          <p:cNvPr id="20" name="iSHEJI-11"/>
          <p:cNvSpPr/>
          <p:nvPr/>
        </p:nvSpPr>
        <p:spPr>
          <a:xfrm>
            <a:off x="3084830" y="4573270"/>
            <a:ext cx="6690995" cy="1567815"/>
          </a:xfrm>
          <a:prstGeom prst="rect">
            <a:avLst/>
          </a:prstGeom>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defRPr/>
            </a:pPr>
            <a:r>
              <a:rPr lang="zh-CN" altLang="en-US">
                <a:sym typeface="+mn-ea"/>
              </a:rPr>
              <a:t>在万物互联的今天，我们的生活已经发生了巨大的变化，从智慧家居，运动健康，影音娱乐到智慧出行，移动办公，许许多多的终端的出现，给新一代的应用开发提出了要求，即能够在不同的终端之间流转，打破硬件的束缚，实现真正的“设别流转，让生活更简单</a:t>
            </a:r>
            <a:endParaRPr kumimoji="0" lang="zh-CN" altLang="en-US" i="0" u="none" strike="noStrike" kern="1200" cap="none" spc="0" normalizeH="0" baseline="0" noProof="0">
              <a:ln>
                <a:noFill/>
              </a:ln>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iSHEJI-12"/>
          <p:cNvSpPr/>
          <p:nvPr/>
        </p:nvSpPr>
        <p:spPr>
          <a:xfrm>
            <a:off x="1464840" y="1528763"/>
            <a:ext cx="694148" cy="694148"/>
          </a:xfrm>
          <a:prstGeom prst="ellipse">
            <a:avLst/>
          </a:prstGeom>
          <a:gradFill>
            <a:gsLst>
              <a:gs pos="0">
                <a:schemeClr val="accent1">
                  <a:lumMod val="40000"/>
                  <a:lumOff val="60000"/>
                </a:schemeClr>
              </a:gs>
              <a:gs pos="54000">
                <a:schemeClr val="accent1"/>
              </a:gs>
            </a:gsLst>
            <a:lin ang="3240000" scaled="0"/>
          </a:gradFill>
          <a:ln w="0" cap="flat" cmpd="sng" algn="ctr">
            <a:noFill/>
            <a:prstDash val="solid"/>
            <a:miter lim="800000"/>
          </a:ln>
          <a:effectLst>
            <a:outerShdw blurRad="254000" dist="190500" dir="2700000" sx="103000" sy="103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00">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2" name="iSHEJI-13"/>
          <p:cNvSpPr/>
          <p:nvPr/>
        </p:nvSpPr>
        <p:spPr>
          <a:xfrm>
            <a:off x="1669848" y="1744416"/>
            <a:ext cx="284132" cy="262841"/>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i="0" u="none" strike="noStrike" kern="1200" normalizeH="0" baseline="0" noProof="0">
              <a:solidFill>
                <a:srgbClr val="000000"/>
              </a:solidFill>
              <a:uLnTx/>
              <a:uFillTx/>
              <a:latin typeface="Arial" panose="020B0604020202020204"/>
              <a:ea typeface="微软雅黑" panose="020B0503020204020204" charset="-122"/>
              <a:cs typeface="+mn-cs"/>
            </a:endParaRPr>
          </a:p>
        </p:txBody>
      </p:sp>
      <p:sp>
        <p:nvSpPr>
          <p:cNvPr id="27" name="iSHEJI-18"/>
          <p:cNvSpPr/>
          <p:nvPr/>
        </p:nvSpPr>
        <p:spPr>
          <a:xfrm>
            <a:off x="6632223" y="1528763"/>
            <a:ext cx="694148" cy="694148"/>
          </a:xfrm>
          <a:prstGeom prst="ellipse">
            <a:avLst/>
          </a:prstGeom>
          <a:gradFill>
            <a:gsLst>
              <a:gs pos="0">
                <a:schemeClr val="accent1">
                  <a:lumMod val="40000"/>
                  <a:lumOff val="60000"/>
                </a:schemeClr>
              </a:gs>
              <a:gs pos="54000">
                <a:schemeClr val="accent1"/>
              </a:gs>
            </a:gsLst>
            <a:lin ang="3240000" scaled="0"/>
          </a:gradFill>
          <a:ln w="0" cap="flat" cmpd="sng" algn="ctr">
            <a:noFill/>
            <a:prstDash val="solid"/>
            <a:miter lim="800000"/>
          </a:ln>
          <a:effectLst>
            <a:outerShdw blurRad="254000" dist="190500" dir="2700000" sx="103000" sy="103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00">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8" name="iSHEJI-19"/>
          <p:cNvSpPr/>
          <p:nvPr/>
        </p:nvSpPr>
        <p:spPr>
          <a:xfrm>
            <a:off x="6837231" y="1751460"/>
            <a:ext cx="284132" cy="248753"/>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22400"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i="0" u="none" strike="noStrike" kern="1200" normalizeH="0" baseline="0" noProof="0">
              <a:solidFill>
                <a:srgbClr val="000000"/>
              </a:solidFill>
              <a:uLnTx/>
              <a:uFillTx/>
              <a:latin typeface="Arial" panose="020B0604020202020204"/>
              <a:ea typeface="微软雅黑" panose="020B0503020204020204" charset="-122"/>
              <a:cs typeface="+mn-cs"/>
            </a:endParaRPr>
          </a:p>
        </p:txBody>
      </p:sp>
      <p:sp>
        <p:nvSpPr>
          <p:cNvPr id="31" name="iSHEJI-22"/>
          <p:cNvSpPr/>
          <p:nvPr/>
        </p:nvSpPr>
        <p:spPr>
          <a:xfrm>
            <a:off x="4507513" y="3926488"/>
            <a:ext cx="694148" cy="694148"/>
          </a:xfrm>
          <a:prstGeom prst="ellipse">
            <a:avLst/>
          </a:prstGeom>
          <a:gradFill>
            <a:gsLst>
              <a:gs pos="0">
                <a:schemeClr val="accent1">
                  <a:lumMod val="40000"/>
                  <a:lumOff val="60000"/>
                </a:schemeClr>
              </a:gs>
              <a:gs pos="54000">
                <a:schemeClr val="accent1"/>
              </a:gs>
            </a:gsLst>
            <a:lin ang="3240000" scaled="0"/>
          </a:gradFill>
          <a:ln w="0" cap="flat" cmpd="sng" algn="ctr">
            <a:noFill/>
            <a:prstDash val="solid"/>
            <a:miter lim="800000"/>
          </a:ln>
          <a:effectLst>
            <a:outerShdw blurRad="254000" dist="190500" dir="2700000" sx="103000" sy="103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1600">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2" name="iSHEJI-23"/>
          <p:cNvSpPr/>
          <p:nvPr/>
        </p:nvSpPr>
        <p:spPr>
          <a:xfrm>
            <a:off x="4713156" y="4139662"/>
            <a:ext cx="284132" cy="267800"/>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i="0" u="none" strike="noStrike" kern="1200" normalizeH="0" baseline="0" noProof="0">
              <a:solidFill>
                <a:srgbClr val="000000"/>
              </a:solidFill>
              <a:uLnTx/>
              <a:uFillTx/>
              <a:latin typeface="Arial" panose="020B0604020202020204"/>
              <a:ea typeface="微软雅黑" panose="020B0503020204020204" charset="-122"/>
              <a:cs typeface="+mn-cs"/>
            </a:endParaRPr>
          </a:p>
        </p:txBody>
      </p:sp>
      <p:sp>
        <p:nvSpPr>
          <p:cNvPr id="33" name="iSHEJI-24"/>
          <p:cNvSpPr/>
          <p:nvPr/>
        </p:nvSpPr>
        <p:spPr>
          <a:xfrm>
            <a:off x="1103504" y="3529201"/>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3 w 4755085"/>
              <a:gd name="connsiteY3" fmla="*/ 101436 h 101436"/>
              <a:gd name="connsiteX4" fmla="*/ 84983 w 4755085"/>
              <a:gd name="connsiteY4" fmla="*/ 101436 h 101436"/>
              <a:gd name="connsiteX5" fmla="*/ 0 w 4755085"/>
              <a:gd name="connsiteY5" fmla="*/ 16454 h 10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5085" h="101436">
                <a:moveTo>
                  <a:pt x="0" y="0"/>
                </a:moveTo>
                <a:lnTo>
                  <a:pt x="4755085" y="0"/>
                </a:lnTo>
                <a:lnTo>
                  <a:pt x="4755085" y="16454"/>
                </a:lnTo>
                <a:cubicBezTo>
                  <a:pt x="4755085" y="63388"/>
                  <a:pt x="4717037" y="101436"/>
                  <a:pt x="4670103" y="101436"/>
                </a:cubicBezTo>
                <a:lnTo>
                  <a:pt x="84983" y="101436"/>
                </a:lnTo>
                <a:cubicBezTo>
                  <a:pt x="38049" y="101436"/>
                  <a:pt x="0" y="63388"/>
                  <a:pt x="0" y="16454"/>
                </a:cubicBezTo>
                <a:close/>
              </a:path>
            </a:pathLst>
          </a:custGeom>
          <a:solidFill>
            <a:schemeClr val="accent1"/>
          </a:solidFill>
          <a:ln w="0" cap="flat" cmpd="sng" algn="ctr">
            <a:noFill/>
            <a:prstDash val="solid"/>
            <a:miter lim="800000"/>
          </a:ln>
          <a:effectLst>
            <a:outerShdw blurRad="254000" dist="190500" dir="2700000" sx="105000" sy="105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2000">
              <a:solidFill>
                <a:schemeClr val="tx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4" name="iSHEJI-25"/>
          <p:cNvSpPr/>
          <p:nvPr/>
        </p:nvSpPr>
        <p:spPr>
          <a:xfrm>
            <a:off x="6333412" y="3529201"/>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2 w 4755085"/>
              <a:gd name="connsiteY3" fmla="*/ 101436 h 101436"/>
              <a:gd name="connsiteX4" fmla="*/ 84983 w 4755085"/>
              <a:gd name="connsiteY4" fmla="*/ 101436 h 101436"/>
              <a:gd name="connsiteX5" fmla="*/ 0 w 4755085"/>
              <a:gd name="connsiteY5" fmla="*/ 16454 h 10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5085" h="101436">
                <a:moveTo>
                  <a:pt x="0" y="0"/>
                </a:moveTo>
                <a:lnTo>
                  <a:pt x="4755085" y="0"/>
                </a:lnTo>
                <a:lnTo>
                  <a:pt x="4755085" y="16454"/>
                </a:lnTo>
                <a:cubicBezTo>
                  <a:pt x="4755085" y="63388"/>
                  <a:pt x="4717036" y="101436"/>
                  <a:pt x="4670102" y="101436"/>
                </a:cubicBezTo>
                <a:lnTo>
                  <a:pt x="84983" y="101436"/>
                </a:lnTo>
                <a:cubicBezTo>
                  <a:pt x="38049" y="101436"/>
                  <a:pt x="0" y="63388"/>
                  <a:pt x="0" y="16454"/>
                </a:cubicBezTo>
                <a:close/>
              </a:path>
            </a:pathLst>
          </a:custGeom>
          <a:solidFill>
            <a:schemeClr val="accent3"/>
          </a:solidFill>
          <a:ln w="0" cap="flat" cmpd="sng" algn="ctr">
            <a:noFill/>
            <a:prstDash val="solid"/>
            <a:miter lim="800000"/>
          </a:ln>
          <a:effectLst>
            <a:outerShdw blurRad="254000" dist="190500" dir="2700000" sx="105000" sy="105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2000">
              <a:solidFill>
                <a:schemeClr val="tx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6" name="iSHEJI-27"/>
          <p:cNvSpPr/>
          <p:nvPr/>
        </p:nvSpPr>
        <p:spPr>
          <a:xfrm>
            <a:off x="4012487" y="6274011"/>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2 w 4755085"/>
              <a:gd name="connsiteY3" fmla="*/ 101436 h 101436"/>
              <a:gd name="connsiteX4" fmla="*/ 84983 w 4755085"/>
              <a:gd name="connsiteY4" fmla="*/ 101436 h 101436"/>
              <a:gd name="connsiteX5" fmla="*/ 0 w 4755085"/>
              <a:gd name="connsiteY5" fmla="*/ 16454 h 10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5085" h="101436">
                <a:moveTo>
                  <a:pt x="0" y="0"/>
                </a:moveTo>
                <a:lnTo>
                  <a:pt x="4755085" y="0"/>
                </a:lnTo>
                <a:lnTo>
                  <a:pt x="4755085" y="16454"/>
                </a:lnTo>
                <a:cubicBezTo>
                  <a:pt x="4755085" y="63388"/>
                  <a:pt x="4717036" y="101436"/>
                  <a:pt x="4670102" y="101436"/>
                </a:cubicBezTo>
                <a:lnTo>
                  <a:pt x="84983" y="101436"/>
                </a:lnTo>
                <a:cubicBezTo>
                  <a:pt x="38049" y="101436"/>
                  <a:pt x="0" y="63388"/>
                  <a:pt x="0" y="16454"/>
                </a:cubicBezTo>
                <a:close/>
              </a:path>
            </a:pathLst>
          </a:custGeom>
          <a:solidFill>
            <a:schemeClr val="accent2"/>
          </a:solidFill>
          <a:ln w="0" cap="flat" cmpd="sng" algn="ctr">
            <a:noFill/>
            <a:prstDash val="solid"/>
            <a:miter lim="800000"/>
          </a:ln>
          <a:effectLst>
            <a:outerShdw blurRad="254000" dist="190500" dir="2700000" sx="105000" sy="105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sz="2000">
              <a:solidFill>
                <a:schemeClr val="tx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0" grpId="0" animBg="1"/>
      <p:bldP spid="12" grpId="0" animBg="1"/>
      <p:bldP spid="15" grpId="0"/>
      <p:bldP spid="16" grpId="0"/>
      <p:bldP spid="18" grpId="0" animBg="1"/>
      <p:bldP spid="20" grpId="0"/>
      <p:bldP spid="21" grpId="0" animBg="1"/>
      <p:bldP spid="22" grpId="0" animBg="1"/>
      <p:bldP spid="27" grpId="0" animBg="1"/>
      <p:bldP spid="28" grpId="0" animBg="1"/>
      <p:bldP spid="31" grpId="0" animBg="1"/>
      <p:bldP spid="32" grpId="0" animBg="1"/>
      <p:bldP spid="33" grpId="0" animBg="1"/>
      <p:bldP spid="34" grpId="0" animBg="1"/>
      <p:bldP spid="3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640" y="443865"/>
            <a:ext cx="3939540"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simple principle</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 name="iSHEJI-4"/>
          <p:cNvSpPr/>
          <p:nvPr/>
        </p:nvSpPr>
        <p:spPr>
          <a:xfrm flipV="1">
            <a:off x="916305" y="1777738"/>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5"/>
          <p:cNvSpPr/>
          <p:nvPr/>
        </p:nvSpPr>
        <p:spPr>
          <a:xfrm flipV="1">
            <a:off x="987511" y="1853642"/>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blipFill dpi="0" rotWithShape="0">
            <a:blip r:embed="rId1"/>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8" name="iSHEJI-7"/>
          <p:cNvSpPr txBox="1"/>
          <p:nvPr/>
        </p:nvSpPr>
        <p:spPr>
          <a:xfrm>
            <a:off x="5311140" y="1235075"/>
            <a:ext cx="6198870" cy="2193925"/>
          </a:xfrm>
          <a:prstGeom prst="rect">
            <a:avLst/>
          </a:prstGeom>
          <a:noFill/>
        </p:spPr>
        <p:txBody>
          <a:bodyPr wrap="square" lIns="0" tIns="0" rIns="0" bIns="0" rtlCol="0">
            <a:no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200000"/>
              </a:lnSpc>
              <a:spcBef>
                <a:spcPct val="0"/>
              </a:spcBef>
              <a:spcAft>
                <a:spcPct val="0"/>
              </a:spcAft>
              <a:buClrTx/>
              <a:buSzTx/>
              <a:buFontTx/>
              <a:buNone/>
              <a:defRPr/>
            </a:pPr>
            <a:r>
              <a:rPr lang="en-US" altLang="zh-CN" sz="1800">
                <a:solidFill>
                  <a:schemeClr val="tx1"/>
                </a:solidFill>
                <a:latin typeface="+mn-ea"/>
                <a:cs typeface="+mn-ea"/>
                <a:sym typeface="+mn-ea"/>
              </a:rPr>
              <a:t>1.基于云的应用：应用的核心功能和数据可以托管在云服务器上，而用户可以通过不同的设备和平台访问这些功能和数据。</a:t>
            </a:r>
            <a:r>
              <a:rPr lang="zh-CN" altLang="en-US" sz="1800">
                <a:solidFill>
                  <a:schemeClr val="tx1"/>
                </a:solidFill>
                <a:latin typeface="+mn-ea"/>
                <a:ea typeface="宋体" panose="02010600030101010101" pitchFamily="2" charset="-122"/>
                <a:cs typeface="+mn-ea"/>
                <a:sym typeface="+mn-ea"/>
              </a:rPr>
              <a:t>例如</a:t>
            </a:r>
            <a:r>
              <a:rPr lang="en-US" altLang="zh-CN" sz="1800">
                <a:solidFill>
                  <a:schemeClr val="tx1"/>
                </a:solidFill>
                <a:latin typeface="+mn-ea"/>
                <a:cs typeface="+mn-ea"/>
                <a:sym typeface="+mn-ea"/>
              </a:rPr>
              <a:t>用户可以在手机上开始使用应用，然后在电脑或手表上无缝切换</a:t>
            </a:r>
            <a:r>
              <a:rPr lang="zh-CN" altLang="en-US" sz="1800">
                <a:solidFill>
                  <a:schemeClr val="tx1"/>
                </a:solidFill>
                <a:latin typeface="+mn-ea"/>
                <a:ea typeface="宋体" panose="02010600030101010101" pitchFamily="2" charset="-122"/>
                <a:cs typeface="+mn-ea"/>
                <a:sym typeface="+mn-ea"/>
              </a:rPr>
              <a:t>。</a:t>
            </a:r>
            <a:endParaRPr kumimoji="0" lang="zh-CN" altLang="en-US" sz="1800" i="0" u="none" strike="noStrike" kern="1200" cap="none" spc="0" normalizeH="0" baseline="0" noProof="0">
              <a:ln>
                <a:noFill/>
              </a:ln>
              <a:solidFill>
                <a:schemeClr val="tx1"/>
              </a:solidFill>
              <a:effectLst/>
              <a:uLnTx/>
              <a:uFillTx/>
              <a:latin typeface="+mn-ea"/>
              <a:ea typeface="宋体" panose="02010600030101010101" pitchFamily="2" charset="-122"/>
              <a:cs typeface="+mn-ea"/>
              <a:sym typeface="+mn-ea"/>
            </a:endParaRPr>
          </a:p>
        </p:txBody>
      </p:sp>
      <p:cxnSp>
        <p:nvCxnSpPr>
          <p:cNvPr id="11" name="iSHEJI-9"/>
          <p:cNvCxnSpPr/>
          <p:nvPr/>
        </p:nvCxnSpPr>
        <p:spPr>
          <a:xfrm>
            <a:off x="5218003" y="5999002"/>
            <a:ext cx="169010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311140" y="3608705"/>
            <a:ext cx="6199505" cy="342709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sym typeface="+mn-ea"/>
              </a:rPr>
              <a:t>2.</a:t>
            </a:r>
            <a:r>
              <a:rPr lang="zh-CN" altLang="en-US">
                <a:sym typeface="+mn-ea"/>
              </a:rPr>
              <a:t>采取</a:t>
            </a:r>
            <a:r>
              <a:rPr lang="en-US" altLang="zh-CN">
                <a:sym typeface="+mn-ea"/>
              </a:rPr>
              <a:t>响应式设计</a:t>
            </a:r>
            <a:r>
              <a:rPr lang="zh-CN" altLang="en-US">
                <a:sym typeface="+mn-ea"/>
              </a:rPr>
              <a:t>。</a:t>
            </a:r>
            <a:r>
              <a:rPr lang="en-US" altLang="zh-CN">
                <a:sym typeface="+mn-ea"/>
              </a:rPr>
              <a:t>响应式设计使用相对单位（如百分比）而不是绝对单位（如像素）来定义网页元素的大小和位置。这使得页面上的元素能够根据屏幕宽度进行自适应调整</a:t>
            </a:r>
            <a:r>
              <a:rPr lang="zh-CN" altLang="en-US">
                <a:sym typeface="+mn-ea"/>
              </a:rPr>
              <a:t>。对于</a:t>
            </a:r>
            <a:r>
              <a:rPr lang="en-US" altLang="zh-CN">
                <a:sym typeface="+mn-ea"/>
              </a:rPr>
              <a:t>CSS，允许根据设备的特性（如屏幕宽度、高度、分辨率、设备方向等）来应用不同的样式规则。</a:t>
            </a:r>
            <a:r>
              <a:rPr lang="zh-CN" altLang="en-US">
                <a:sym typeface="+mn-ea"/>
              </a:rPr>
              <a:t>这样</a:t>
            </a:r>
            <a:r>
              <a:rPr lang="en-US" altLang="zh-CN">
                <a:sym typeface="+mn-ea"/>
              </a:rPr>
              <a:t>可以为不同屏幕尺寸和设备类型定义不同的CSS样式，从而使页面在不同设备上呈现不同的布局和外观</a:t>
            </a:r>
            <a:r>
              <a:rPr lang="zh-CN" altLang="en-US">
                <a:sym typeface="+mn-ea"/>
              </a:rPr>
              <a:t>。在设计策略上，采用从小到大，从简到繁的策略。</a:t>
            </a: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4" name="iSHEJI-1"/>
          <p:cNvSpPr txBox="1"/>
          <p:nvPr>
            <p:custDataLst>
              <p:tags r:id="rId1"/>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2" name="iSHEJI-2"/>
          <p:cNvSpPr txBox="1"/>
          <p:nvPr/>
        </p:nvSpPr>
        <p:spPr>
          <a:xfrm>
            <a:off x="421933" y="444058"/>
            <a:ext cx="2438501"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万物互联</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2890621" cy="21526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Connection of the world</a:t>
            </a:r>
            <a:endPar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5" name="iSHEJI-4"/>
          <p:cNvSpPr/>
          <p:nvPr/>
        </p:nvSpPr>
        <p:spPr>
          <a:xfrm>
            <a:off x="745490" y="1488440"/>
            <a:ext cx="4851400" cy="2292985"/>
          </a:xfrm>
          <a:prstGeom prst="rect">
            <a:avLst/>
          </a:prstGeom>
          <a:solidFill>
            <a:schemeClr val="accent1"/>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0" name="iSHEJI-5"/>
          <p:cNvSpPr/>
          <p:nvPr/>
        </p:nvSpPr>
        <p:spPr>
          <a:xfrm flipH="1">
            <a:off x="6524043" y="2233445"/>
            <a:ext cx="4851401" cy="1195556"/>
          </a:xfrm>
          <a:prstGeom prst="rect">
            <a:avLst/>
          </a:prstGeom>
          <a:solidFill>
            <a:schemeClr val="accent2"/>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2" name="iSHEJI-6"/>
          <p:cNvSpPr/>
          <p:nvPr/>
        </p:nvSpPr>
        <p:spPr>
          <a:xfrm flipV="1">
            <a:off x="1512528" y="3885893"/>
            <a:ext cx="4426737" cy="1195556"/>
          </a:xfrm>
          <a:prstGeom prst="rect">
            <a:avLst/>
          </a:prstGeom>
          <a:solidFill>
            <a:schemeClr val="accent3"/>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3" name="iSHEJI-7"/>
          <p:cNvSpPr/>
          <p:nvPr/>
        </p:nvSpPr>
        <p:spPr>
          <a:xfrm flipH="1" flipV="1">
            <a:off x="6252845" y="3885565"/>
            <a:ext cx="4985385" cy="1997075"/>
          </a:xfrm>
          <a:prstGeom prst="rect">
            <a:avLst/>
          </a:prstGeom>
          <a:solidFill>
            <a:schemeClr val="accent4"/>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7" name="iSHEJI-8"/>
          <p:cNvSpPr txBox="1"/>
          <p:nvPr/>
        </p:nvSpPr>
        <p:spPr>
          <a:xfrm>
            <a:off x="838746" y="1593588"/>
            <a:ext cx="673582" cy="1015663"/>
          </a:xfrm>
          <a:prstGeom prst="rect">
            <a:avLst/>
          </a:prstGeom>
        </p:spPr>
        <p:txBody>
          <a:bodyPr wrap="non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66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S</a:t>
            </a:r>
            <a:endParaRPr lang="zh-CN" altLang="en-US" sz="66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9"/>
          <p:cNvSpPr txBox="1"/>
          <p:nvPr/>
        </p:nvSpPr>
        <p:spPr>
          <a:xfrm>
            <a:off x="1583690" y="2129790"/>
            <a:ext cx="2839085" cy="1755775"/>
          </a:xfrm>
          <a:prstGeom prst="rect">
            <a:avLst/>
          </a:prstGeom>
          <a:noFill/>
        </p:spPr>
        <p:txBody>
          <a:bodyPr wrap="square" t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a:solidFill>
                  <a:schemeClr val="bg1"/>
                </a:solidFill>
                <a:sym typeface="+mn-ea"/>
              </a:rPr>
              <a:t>作为中国正在崛起的新一代移动应用开发系统，鸿蒙正致力于打造一个应用可以自由的流转在不同的终端的新的生态。借助于全新的创新理念和畅联技术，这一构想正在一步一步的变为现实。</a:t>
            </a:r>
            <a:endParaRPr lang="zh-CN" altLang="en-US" sz="1400">
              <a:solidFill>
                <a:schemeClr val="bg1"/>
              </a:solidFill>
              <a:latin typeface="阿里巴巴普惠体 2.0 35 Thin" panose="00020600040101010101" pitchFamily="18" charset="-122"/>
              <a:ea typeface="阿里巴巴普惠体 2.0 35 Thin" panose="00020600040101010101" pitchFamily="18" charset="-122"/>
              <a:sym typeface="+mn-ea"/>
            </a:endParaRPr>
          </a:p>
        </p:txBody>
      </p:sp>
      <p:sp>
        <p:nvSpPr>
          <p:cNvPr id="19" name="iSHEJI-10"/>
          <p:cNvSpPr txBox="1"/>
          <p:nvPr/>
        </p:nvSpPr>
        <p:spPr>
          <a:xfrm>
            <a:off x="1590592" y="1757140"/>
            <a:ext cx="718466" cy="337080"/>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优势</a:t>
            </a:r>
            <a:endPar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iSHEJI-12"/>
          <p:cNvSpPr txBox="1"/>
          <p:nvPr/>
        </p:nvSpPr>
        <p:spPr>
          <a:xfrm flipH="1">
            <a:off x="7743109" y="2412471"/>
            <a:ext cx="2838925" cy="838200"/>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zh-CN" altLang="en-US" sz="1400">
                <a:solidFill>
                  <a:schemeClr val="bg1"/>
                </a:solidFill>
                <a:sym typeface="+mn-ea"/>
              </a:rPr>
              <a:t>结合Wi-Fi和蓝牙的P2P技术，强互联性，高吞吐量，低延迟</a:t>
            </a:r>
            <a:endParaRPr lang="zh-CN" altLang="en-US" sz="1400">
              <a:solidFill>
                <a:schemeClr val="bg1"/>
              </a:solidFill>
            </a:endParaRPr>
          </a:p>
          <a:p>
            <a:pPr algn="r">
              <a:lnSpc>
                <a:spcPct val="130000"/>
              </a:lnSpc>
            </a:pPr>
            <a:endParaRPr lang="zh-CN" altLang="en-US" sz="1400">
              <a:solidFill>
                <a:schemeClr val="bg1"/>
              </a:solidFill>
              <a:latin typeface="阿里巴巴普惠体 2.0 35 Thin" panose="00020600040101010101" pitchFamily="18" charset="-122"/>
              <a:ea typeface="阿里巴巴普惠体 2.0 35 Thin" panose="00020600040101010101" pitchFamily="18" charset="-122"/>
            </a:endParaRPr>
          </a:p>
        </p:txBody>
      </p:sp>
      <p:sp>
        <p:nvSpPr>
          <p:cNvPr id="26" name="iSHEJI-15"/>
          <p:cNvSpPr txBox="1"/>
          <p:nvPr/>
        </p:nvSpPr>
        <p:spPr>
          <a:xfrm>
            <a:off x="2289442" y="4430569"/>
            <a:ext cx="2436851" cy="279400"/>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a:solidFill>
                  <a:schemeClr val="bg1"/>
                </a:solidFill>
                <a:cs typeface="+mn-lt"/>
                <a:sym typeface="+mn-ea"/>
              </a:rPr>
              <a:t>鸿蒙“1+8+N”平行宇宙</a:t>
            </a:r>
            <a:endParaRPr lang="zh-CN" altLang="en-US" sz="1400">
              <a:solidFill>
                <a:schemeClr val="bg1"/>
              </a:solidFill>
              <a:ea typeface="阿里巴巴普惠体 2.0 35 Thin" panose="00020600040101010101" pitchFamily="18" charset="-122"/>
              <a:cs typeface="+mn-lt"/>
              <a:sym typeface="+mn-ea"/>
            </a:endParaRPr>
          </a:p>
        </p:txBody>
      </p:sp>
      <p:sp>
        <p:nvSpPr>
          <p:cNvPr id="33" name="iSHEJI-18"/>
          <p:cNvSpPr txBox="1"/>
          <p:nvPr/>
        </p:nvSpPr>
        <p:spPr>
          <a:xfrm flipH="1">
            <a:off x="7439660" y="3926205"/>
            <a:ext cx="3255010" cy="1956435"/>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zh-CN" altLang="en-US" sz="1400">
                <a:solidFill>
                  <a:schemeClr val="bg1"/>
                </a:solidFill>
                <a:sym typeface="+mn-ea"/>
              </a:rPr>
              <a:t>其中，“</a:t>
            </a:r>
            <a:r>
              <a:rPr lang="en-US" altLang="zh-CN" sz="1400">
                <a:solidFill>
                  <a:schemeClr val="bg1"/>
                </a:solidFill>
                <a:sym typeface="+mn-ea"/>
              </a:rPr>
              <a:t>1</a:t>
            </a:r>
            <a:r>
              <a:rPr lang="zh-CN" altLang="en-US" sz="1400">
                <a:solidFill>
                  <a:schemeClr val="bg1"/>
                </a:solidFill>
                <a:sym typeface="+mn-ea"/>
              </a:rPr>
              <a:t>”是智能手机，“8个大行星”是指眼镜、手表、车机、耳机、平板、PC等等。围绕着关键的八大行星，周边还有合作伙伴开发的N个卫星，指的是移动办公、智能家居、运动健康、影音娱乐及智能出行各大块的延伸业务。</a:t>
            </a:r>
            <a:endParaRPr lang="zh-CN" altLang="en-US" sz="1400">
              <a:solidFill>
                <a:schemeClr val="bg1"/>
              </a:solidFill>
            </a:endParaRPr>
          </a:p>
          <a:p>
            <a:pPr algn="r">
              <a:lnSpc>
                <a:spcPct val="130000"/>
              </a:lnSpc>
            </a:pPr>
            <a:endParaRPr lang="zh-CN" altLang="en-US" sz="1400">
              <a:solidFill>
                <a:schemeClr val="bg1"/>
              </a:solidFill>
              <a:latin typeface="阿里巴巴普惠体 2.0 35 Thin" panose="00020600040101010101" pitchFamily="18" charset="-122"/>
              <a:ea typeface="阿里巴巴普惠体 2.0 35 Thin" panose="00020600040101010101" pitchFamily="18" charset="-122"/>
            </a:endParaRPr>
          </a:p>
        </p:txBody>
      </p:sp>
      <p:pic>
        <p:nvPicPr>
          <p:cNvPr id="35" name="iSHEJI-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08300" y="5994426"/>
            <a:ext cx="6375400" cy="699142"/>
          </a:xfrm>
          <a:prstGeom prst="rect">
            <a:avLst/>
          </a:prstGeom>
        </p:spPr>
      </p:pic>
      <p:sp>
        <p:nvSpPr>
          <p:cNvPr id="46" name="iSHEJI-21"/>
          <p:cNvSpPr/>
          <p:nvPr/>
        </p:nvSpPr>
        <p:spPr>
          <a:xfrm flipV="1">
            <a:off x="4983360" y="1422400"/>
            <a:ext cx="2199101" cy="4647085"/>
          </a:xfrm>
          <a:custGeom>
            <a:avLst/>
            <a:gdLst>
              <a:gd name="connsiteX0" fmla="*/ 152970 w 2199101"/>
              <a:gd name="connsiteY0" fmla="*/ 4647085 h 4647085"/>
              <a:gd name="connsiteX1" fmla="*/ 2046132 w 2199101"/>
              <a:gd name="connsiteY1" fmla="*/ 4647085 h 4647085"/>
              <a:gd name="connsiteX2" fmla="*/ 2199101 w 2199101"/>
              <a:gd name="connsiteY2" fmla="*/ 4494116 h 4647085"/>
              <a:gd name="connsiteX3" fmla="*/ 2199101 w 2199101"/>
              <a:gd name="connsiteY3" fmla="*/ 3835400 h 4647085"/>
              <a:gd name="connsiteX4" fmla="*/ 2199101 w 2199101"/>
              <a:gd name="connsiteY4" fmla="*/ 2742584 h 4647085"/>
              <a:gd name="connsiteX5" fmla="*/ 2199101 w 2199101"/>
              <a:gd name="connsiteY5" fmla="*/ 2687789 h 4647085"/>
              <a:gd name="connsiteX6" fmla="*/ 2199101 w 2199101"/>
              <a:gd name="connsiteY6" fmla="*/ 1959296 h 4647085"/>
              <a:gd name="connsiteX7" fmla="*/ 2199101 w 2199101"/>
              <a:gd name="connsiteY7" fmla="*/ 1904501 h 4647085"/>
              <a:gd name="connsiteX8" fmla="*/ 2199101 w 2199101"/>
              <a:gd name="connsiteY8" fmla="*/ 811685 h 4647085"/>
              <a:gd name="connsiteX9" fmla="*/ 2199101 w 2199101"/>
              <a:gd name="connsiteY9" fmla="*/ 152969 h 4647085"/>
              <a:gd name="connsiteX10" fmla="*/ 2046132 w 2199101"/>
              <a:gd name="connsiteY10" fmla="*/ 0 h 4647085"/>
              <a:gd name="connsiteX11" fmla="*/ 152970 w 2199101"/>
              <a:gd name="connsiteY11" fmla="*/ 0 h 4647085"/>
              <a:gd name="connsiteX12" fmla="*/ 0 w 2199101"/>
              <a:gd name="connsiteY12" fmla="*/ 152969 h 4647085"/>
              <a:gd name="connsiteX13" fmla="*/ 0 w 2199101"/>
              <a:gd name="connsiteY13" fmla="*/ 811685 h 4647085"/>
              <a:gd name="connsiteX14" fmla="*/ 0 w 2199101"/>
              <a:gd name="connsiteY14" fmla="*/ 1904501 h 4647085"/>
              <a:gd name="connsiteX15" fmla="*/ 0 w 2199101"/>
              <a:gd name="connsiteY15" fmla="*/ 1959296 h 4647085"/>
              <a:gd name="connsiteX16" fmla="*/ 0 w 2199101"/>
              <a:gd name="connsiteY16" fmla="*/ 2687789 h 4647085"/>
              <a:gd name="connsiteX17" fmla="*/ 0 w 2199101"/>
              <a:gd name="connsiteY17" fmla="*/ 2742584 h 4647085"/>
              <a:gd name="connsiteX18" fmla="*/ 0 w 2199101"/>
              <a:gd name="connsiteY18" fmla="*/ 3835400 h 4647085"/>
              <a:gd name="connsiteX19" fmla="*/ 0 w 2199101"/>
              <a:gd name="connsiteY19" fmla="*/ 4494116 h 4647085"/>
              <a:gd name="connsiteX20" fmla="*/ 152970 w 2199101"/>
              <a:gd name="connsiteY20" fmla="*/ 4647085 h 46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99101" h="4647085">
                <a:moveTo>
                  <a:pt x="152970" y="4647085"/>
                </a:moveTo>
                <a:lnTo>
                  <a:pt x="2046132" y="4647085"/>
                </a:lnTo>
                <a:cubicBezTo>
                  <a:pt x="2130614" y="4647085"/>
                  <a:pt x="2199101" y="4578599"/>
                  <a:pt x="2199101" y="4494116"/>
                </a:cubicBezTo>
                <a:lnTo>
                  <a:pt x="2199101" y="3835400"/>
                </a:lnTo>
                <a:lnTo>
                  <a:pt x="2199101" y="2742584"/>
                </a:lnTo>
                <a:lnTo>
                  <a:pt x="2199101" y="2687789"/>
                </a:lnTo>
                <a:lnTo>
                  <a:pt x="2199101" y="1959296"/>
                </a:lnTo>
                <a:lnTo>
                  <a:pt x="2199101" y="1904501"/>
                </a:lnTo>
                <a:lnTo>
                  <a:pt x="2199101" y="811685"/>
                </a:lnTo>
                <a:lnTo>
                  <a:pt x="2199101" y="152969"/>
                </a:lnTo>
                <a:cubicBezTo>
                  <a:pt x="2199101" y="68486"/>
                  <a:pt x="2130614" y="0"/>
                  <a:pt x="2046132" y="0"/>
                </a:cubicBezTo>
                <a:lnTo>
                  <a:pt x="152970" y="0"/>
                </a:lnTo>
                <a:cubicBezTo>
                  <a:pt x="68487" y="0"/>
                  <a:pt x="0" y="68486"/>
                  <a:pt x="0" y="152969"/>
                </a:cubicBezTo>
                <a:lnTo>
                  <a:pt x="0" y="811685"/>
                </a:lnTo>
                <a:lnTo>
                  <a:pt x="0" y="1904501"/>
                </a:lnTo>
                <a:lnTo>
                  <a:pt x="0" y="1959296"/>
                </a:lnTo>
                <a:lnTo>
                  <a:pt x="0" y="2687789"/>
                </a:lnTo>
                <a:lnTo>
                  <a:pt x="0" y="2742584"/>
                </a:lnTo>
                <a:lnTo>
                  <a:pt x="0" y="3835400"/>
                </a:lnTo>
                <a:lnTo>
                  <a:pt x="0" y="4494116"/>
                </a:lnTo>
                <a:cubicBezTo>
                  <a:pt x="0" y="4578599"/>
                  <a:pt x="68487" y="4647085"/>
                  <a:pt x="152970" y="464708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pic>
        <p:nvPicPr>
          <p:cNvPr id="3" name="图片 2" descr="{B500A2D9-3AE6-9C88-ED6A-1D6394DC5B22}"/>
          <p:cNvPicPr>
            <a:picLocks noChangeAspect="1"/>
          </p:cNvPicPr>
          <p:nvPr/>
        </p:nvPicPr>
        <p:blipFill>
          <a:blip r:embed="rId3"/>
          <a:stretch>
            <a:fillRect/>
          </a:stretch>
        </p:blipFill>
        <p:spPr>
          <a:xfrm>
            <a:off x="4674235" y="1421765"/>
            <a:ext cx="2653665" cy="4740910"/>
          </a:xfrm>
          <a:prstGeom prst="rect">
            <a:avLst/>
          </a:prstGeom>
        </p:spPr>
      </p:pic>
      <p:pic>
        <p:nvPicPr>
          <p:cNvPr id="4" name="图片 3"/>
          <p:cNvPicPr>
            <a:picLocks noChangeAspect="1"/>
          </p:cNvPicPr>
          <p:nvPr/>
        </p:nvPicPr>
        <p:blipFill>
          <a:blip r:embed="rId4"/>
          <a:stretch>
            <a:fillRect/>
          </a:stretch>
        </p:blipFill>
        <p:spPr>
          <a:xfrm>
            <a:off x="9283700" y="212090"/>
            <a:ext cx="2821940" cy="918845"/>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8940" y="537845"/>
            <a:ext cx="2051685" cy="506349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a:t>
            </a:r>
            <a:r>
              <a:rPr lang="en-US" altLang="zh-CN"/>
              <a:t>HarmonyOS 5.0</a:t>
            </a:r>
            <a:r>
              <a:rPr lang="zh-CN" altLang="en-US"/>
              <a:t>版本将新增二级悬浮球，控制主权限位置或协同主副设备完成相应操作】</a:t>
            </a:r>
            <a:endParaRPr lang="zh-CN" altLang="en-US"/>
          </a:p>
          <a:p>
            <a:r>
              <a:rPr lang="zh-CN" altLang="en-US"/>
              <a:t>移动终端设备有麦克风、听筒、扬声器、后置摄像头、前置摄像头、文件信息、位置信息等权限，涉及媒体播放、通话语音等功能。</a:t>
            </a:r>
            <a:endParaRPr lang="zh-CN" altLang="en-US"/>
          </a:p>
        </p:txBody>
      </p:sp>
      <p:sp>
        <p:nvSpPr>
          <p:cNvPr id="3" name="文本框 2"/>
          <p:cNvSpPr txBox="1"/>
          <p:nvPr/>
        </p:nvSpPr>
        <p:spPr>
          <a:xfrm>
            <a:off x="2538095" y="537845"/>
            <a:ext cx="4064000" cy="442658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中心设备将支持主动移动与主动吸附悬浮球（</a:t>
            </a:r>
            <a:r>
              <a:rPr lang="en-US" altLang="zh-CN"/>
              <a:t>fig.1</a:t>
            </a:r>
            <a:r>
              <a:rPr lang="zh-CN" altLang="en-US"/>
              <a:t>）；完成权限授权后（结合使用场景与吸附操作，主设备与副设备都有可能将自己的权限授权给对方，实现权限互通，如</a:t>
            </a:r>
            <a:r>
              <a:rPr lang="en-US" altLang="zh-CN"/>
              <a:t>fig.2</a:t>
            </a:r>
            <a:r>
              <a:rPr lang="zh-CN" altLang="en-US"/>
              <a:t>），亦可以分别作用于副设备（与一级悬浮球分别吸附，部分权限相通的设备支持成组吸附，以完成深度协同</a:t>
            </a:r>
            <a:r>
              <a:rPr lang="en-US" altLang="zh-CN"/>
              <a:t>(fig.3)</a:t>
            </a:r>
            <a:r>
              <a:rPr lang="zh-CN" altLang="en-US"/>
              <a:t>；然后，将副设备悬浮球与主设备相吸附，以完成直连，将启用组合后的协同能力</a:t>
            </a:r>
            <a:r>
              <a:rPr lang="en-US" altLang="zh-CN"/>
              <a:t>(fig.4)</a:t>
            </a:r>
            <a:endParaRPr lang="en-US" altLang="zh-CN"/>
          </a:p>
        </p:txBody>
      </p:sp>
      <p:pic>
        <p:nvPicPr>
          <p:cNvPr id="5" name="图片 4"/>
          <p:cNvPicPr>
            <a:picLocks noChangeAspect="1"/>
          </p:cNvPicPr>
          <p:nvPr/>
        </p:nvPicPr>
        <p:blipFill>
          <a:blip r:embed="rId1"/>
          <a:stretch>
            <a:fillRect/>
          </a:stretch>
        </p:blipFill>
        <p:spPr>
          <a:xfrm>
            <a:off x="6679565" y="571500"/>
            <a:ext cx="2765425" cy="2396490"/>
          </a:xfrm>
          <a:prstGeom prst="rect">
            <a:avLst/>
          </a:prstGeom>
        </p:spPr>
      </p:pic>
      <p:pic>
        <p:nvPicPr>
          <p:cNvPr id="7" name="图片 6"/>
          <p:cNvPicPr>
            <a:picLocks noChangeAspect="1"/>
          </p:cNvPicPr>
          <p:nvPr/>
        </p:nvPicPr>
        <p:blipFill>
          <a:blip r:embed="rId2"/>
          <a:stretch>
            <a:fillRect/>
          </a:stretch>
        </p:blipFill>
        <p:spPr>
          <a:xfrm>
            <a:off x="3289300" y="3777615"/>
            <a:ext cx="2105025" cy="2956560"/>
          </a:xfrm>
          <a:prstGeom prst="rect">
            <a:avLst/>
          </a:prstGeom>
        </p:spPr>
      </p:pic>
      <p:pic>
        <p:nvPicPr>
          <p:cNvPr id="9" name="图片 8"/>
          <p:cNvPicPr>
            <a:picLocks noChangeAspect="1"/>
          </p:cNvPicPr>
          <p:nvPr/>
        </p:nvPicPr>
        <p:blipFill>
          <a:blip r:embed="rId3"/>
          <a:stretch>
            <a:fillRect/>
          </a:stretch>
        </p:blipFill>
        <p:spPr>
          <a:xfrm>
            <a:off x="6223000" y="3777615"/>
            <a:ext cx="2143125" cy="2956560"/>
          </a:xfrm>
          <a:prstGeom prst="rect">
            <a:avLst/>
          </a:prstGeom>
        </p:spPr>
      </p:pic>
      <p:pic>
        <p:nvPicPr>
          <p:cNvPr id="11" name="图片 10"/>
          <p:cNvPicPr>
            <a:picLocks noChangeAspect="1"/>
          </p:cNvPicPr>
          <p:nvPr/>
        </p:nvPicPr>
        <p:blipFill>
          <a:blip r:embed="rId4"/>
          <a:stretch>
            <a:fillRect/>
          </a:stretch>
        </p:blipFill>
        <p:spPr>
          <a:xfrm>
            <a:off x="9328785" y="3777615"/>
            <a:ext cx="1846580" cy="2956560"/>
          </a:xfrm>
          <a:prstGeom prst="rect">
            <a:avLst/>
          </a:prstGeom>
        </p:spPr>
      </p:pic>
      <p:sp>
        <p:nvSpPr>
          <p:cNvPr id="12" name="文本框 11"/>
          <p:cNvSpPr txBox="1"/>
          <p:nvPr/>
        </p:nvSpPr>
        <p:spPr>
          <a:xfrm>
            <a:off x="9851390" y="1719580"/>
            <a:ext cx="406400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fig 1</a:t>
            </a:r>
            <a:endParaRPr lang="en-US" altLang="zh-CN"/>
          </a:p>
        </p:txBody>
      </p:sp>
      <p:sp>
        <p:nvSpPr>
          <p:cNvPr id="13" name="文本框 12"/>
          <p:cNvSpPr txBox="1"/>
          <p:nvPr/>
        </p:nvSpPr>
        <p:spPr>
          <a:xfrm>
            <a:off x="2632075" y="5394325"/>
            <a:ext cx="406400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fig 2</a:t>
            </a:r>
            <a:endParaRPr lang="en-US" altLang="zh-CN"/>
          </a:p>
        </p:txBody>
      </p:sp>
      <p:sp>
        <p:nvSpPr>
          <p:cNvPr id="15" name="文本框 14"/>
          <p:cNvSpPr txBox="1"/>
          <p:nvPr/>
        </p:nvSpPr>
        <p:spPr>
          <a:xfrm>
            <a:off x="7089775" y="3393440"/>
            <a:ext cx="4064000"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fig 3</a:t>
            </a:r>
            <a:endParaRPr lang="en-US" altLang="zh-CN"/>
          </a:p>
          <a:p>
            <a:endParaRPr lang="en-US" altLang="zh-CN"/>
          </a:p>
        </p:txBody>
      </p:sp>
      <p:sp>
        <p:nvSpPr>
          <p:cNvPr id="16" name="文本框 15"/>
          <p:cNvSpPr txBox="1"/>
          <p:nvPr/>
        </p:nvSpPr>
        <p:spPr>
          <a:xfrm>
            <a:off x="10565130" y="3393440"/>
            <a:ext cx="4064000"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fig 4</a:t>
            </a:r>
            <a:endParaRPr lang="en-US" altLang="zh-CN"/>
          </a:p>
          <a:p>
            <a:endParaRPr lang="en-US" altLang="zh-CN"/>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2" grpId="0"/>
      <p:bldP spid="13" grpId="0"/>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4985" y="666750"/>
            <a:ext cx="1053211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HarmonyOS提出了基于同一套系统能力、适配多种终端形态的分布式理念。</a:t>
            </a:r>
            <a:endParaRPr lang="zh-CN" altLang="en-US"/>
          </a:p>
        </p:txBody>
      </p:sp>
      <p:sp>
        <p:nvSpPr>
          <p:cNvPr id="3" name="文本框 2"/>
          <p:cNvSpPr txBox="1"/>
          <p:nvPr/>
        </p:nvSpPr>
        <p:spPr>
          <a:xfrm>
            <a:off x="514985" y="1193800"/>
            <a:ext cx="9808845"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分层架构是最为流行、应用最为广泛的软件架构设计方式，将整个软件系统自顶而下垂直划分成若干个层级，对每一层的系统能力、特定行为进行抽象。</a:t>
            </a:r>
            <a:endParaRPr lang="zh-CN" altLang="en-US"/>
          </a:p>
        </p:txBody>
      </p:sp>
      <p:pic>
        <p:nvPicPr>
          <p:cNvPr id="5" name="图片 4"/>
          <p:cNvPicPr>
            <a:picLocks noChangeAspect="1"/>
          </p:cNvPicPr>
          <p:nvPr/>
        </p:nvPicPr>
        <p:blipFill>
          <a:blip r:embed="rId1"/>
          <a:stretch>
            <a:fillRect/>
          </a:stretch>
        </p:blipFill>
        <p:spPr>
          <a:xfrm>
            <a:off x="514985" y="2274570"/>
            <a:ext cx="8046720" cy="2903220"/>
          </a:xfrm>
          <a:prstGeom prst="rect">
            <a:avLst/>
          </a:prstGeom>
        </p:spPr>
      </p:pic>
      <p:sp>
        <p:nvSpPr>
          <p:cNvPr id="6" name="文本框 5"/>
          <p:cNvSpPr txBox="1"/>
          <p:nvPr/>
        </p:nvSpPr>
        <p:spPr>
          <a:xfrm>
            <a:off x="514985" y="5639435"/>
            <a:ext cx="10779125"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HarmonyOS采用了组件化的设计方案，先对复杂的操作系统进行架构分层，再对每一层进行组件化。</a:t>
            </a: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0" y="0"/>
            <a:ext cx="12192000" cy="260116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4" name="iSHEJI-2"/>
          <p:cNvSpPr/>
          <p:nvPr/>
        </p:nvSpPr>
        <p:spPr>
          <a:xfrm>
            <a:off x="2142190" y="1663164"/>
            <a:ext cx="2772710"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Catalogue</a:t>
            </a:r>
            <a:endParaRPr kumimoji="0" lang="zh-CN" altLang="en-US" sz="3600" b="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cxnSp>
        <p:nvCxnSpPr>
          <p:cNvPr id="15" name="iSHEJI-3"/>
          <p:cNvCxnSpPr/>
          <p:nvPr/>
        </p:nvCxnSpPr>
        <p:spPr>
          <a:xfrm flipH="1">
            <a:off x="2142190" y="2357309"/>
            <a:ext cx="45586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iSHEJI-4"/>
          <p:cNvSpPr/>
          <p:nvPr/>
        </p:nvSpPr>
        <p:spPr>
          <a:xfrm>
            <a:off x="2293819" y="3207082"/>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1.</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7" name="iSHEJI-5"/>
          <p:cNvSpPr txBox="1"/>
          <p:nvPr/>
        </p:nvSpPr>
        <p:spPr>
          <a:xfrm>
            <a:off x="2639014" y="3284828"/>
            <a:ext cx="2952930"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accent2"/>
                </a:solidFill>
                <a:effectLst/>
                <a:uLnTx/>
                <a:uFillTx/>
                <a:latin typeface="汉仪书魂体简" panose="02010609000101010101" pitchFamily="49" charset="-122"/>
                <a:ea typeface="汉仪书魂体简" panose="02010609000101010101" pitchFamily="49" charset="-122"/>
                <a:cs typeface="阿里巴巴普惠体 2.0 95 ExtraBold" panose="00020600040101010101" pitchFamily="18" charset="-122"/>
              </a:rPr>
              <a:t>移动应用的过去发展</a:t>
            </a:r>
            <a:endParaRPr kumimoji="0" lang="zh-CN" altLang="en-US" sz="2400" b="0" i="0" u="none" strike="noStrike" kern="1200" cap="none" spc="0" normalizeH="0" baseline="0" noProof="0" dirty="0">
              <a:ln>
                <a:noFill/>
              </a:ln>
              <a:solidFill>
                <a:schemeClr val="accent2"/>
              </a:solidFill>
              <a:effectLst/>
              <a:uLnTx/>
              <a:uFillTx/>
              <a:latin typeface="汉仪书魂体简" panose="02010609000101010101" pitchFamily="49" charset="-122"/>
              <a:ea typeface="汉仪书魂体简" panose="02010609000101010101" pitchFamily="49" charset="-122"/>
              <a:cs typeface="阿里巴巴普惠体 2.0 95 ExtraBold" panose="00020600040101010101" pitchFamily="18" charset="-122"/>
            </a:endParaRPr>
          </a:p>
        </p:txBody>
      </p:sp>
      <p:sp>
        <p:nvSpPr>
          <p:cNvPr id="19" name="iSHEJI-7"/>
          <p:cNvSpPr txBox="1"/>
          <p:nvPr/>
        </p:nvSpPr>
        <p:spPr>
          <a:xfrm>
            <a:off x="7718720" y="3284828"/>
            <a:ext cx="3057799" cy="33855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2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更加安全的隐私保护</a:t>
            </a:r>
            <a:endParaRPr kumimoji="0" lang="zh-CN" altLang="en-US" sz="22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iSHEJI-9"/>
          <p:cNvSpPr txBox="1"/>
          <p:nvPr/>
        </p:nvSpPr>
        <p:spPr>
          <a:xfrm>
            <a:off x="2639014" y="4693137"/>
            <a:ext cx="1980030"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2400" spc="0" dirty="0">
                <a:solidFill>
                  <a:schemeClr val="accent2"/>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AI</a:t>
            </a:r>
            <a:r>
              <a:rPr lang="zh-CN" altLang="en-US" sz="2400" spc="0" dirty="0">
                <a:solidFill>
                  <a:schemeClr val="accent2"/>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技术的应用</a:t>
            </a:r>
            <a:endParaRPr kumimoji="0" lang="zh-CN" altLang="en-US" sz="2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5" name="iSHEJI-13"/>
          <p:cNvSpPr/>
          <p:nvPr/>
        </p:nvSpPr>
        <p:spPr>
          <a:xfrm>
            <a:off x="7346380" y="3207082"/>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6" name="iSHEJI-14"/>
          <p:cNvSpPr/>
          <p:nvPr/>
        </p:nvSpPr>
        <p:spPr>
          <a:xfrm>
            <a:off x="2240423" y="4602042"/>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3.</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7" name="iSHEJI-15"/>
          <p:cNvSpPr/>
          <p:nvPr/>
        </p:nvSpPr>
        <p:spPr>
          <a:xfrm>
            <a:off x="7346380" y="4602042"/>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4.</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8" name="iSHEJI-16"/>
          <p:cNvSpPr/>
          <p:nvPr/>
        </p:nvSpPr>
        <p:spPr>
          <a:xfrm>
            <a:off x="4371745" y="1261133"/>
            <a:ext cx="3165984" cy="10376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defTabSz="609600" eaLnBrk="0" fontAlgn="base" hangingPunct="0">
              <a:lnSpc>
                <a:spcPct val="80000"/>
              </a:lnSpc>
              <a:spcBef>
                <a:spcPct val="0"/>
              </a:spcBef>
              <a:spcAft>
                <a:spcPct val="0"/>
              </a:spcAft>
              <a:defRPr/>
            </a:pPr>
            <a:r>
              <a:rPr lang="zh-CN" altLang="en-US" sz="8000" spc="3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目录</a:t>
            </a:r>
            <a:endParaRPr lang="zh-CN" altLang="en-US" sz="8000" spc="3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9" name="iSHEJI-17"/>
          <p:cNvSpPr txBox="1"/>
          <p:nvPr>
            <p:custDataLst>
              <p:tags r:id="rId1"/>
            </p:custDataLst>
          </p:nvPr>
        </p:nvSpPr>
        <p:spPr>
          <a:xfrm>
            <a:off x="11118928" y="564158"/>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2" name="iSHEJI-5"/>
          <p:cNvSpPr txBox="1"/>
          <p:nvPr/>
        </p:nvSpPr>
        <p:spPr>
          <a:xfrm>
            <a:off x="4914900" y="-1484148"/>
            <a:ext cx="3814539" cy="67691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4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结语与展望</a:t>
            </a:r>
            <a:endParaRPr kumimoji="0" lang="zh-CN" altLang="en-US" sz="4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 name="iSHEJI-6"/>
          <p:cNvSpPr txBox="1"/>
          <p:nvPr/>
        </p:nvSpPr>
        <p:spPr>
          <a:xfrm>
            <a:off x="4914900" y="-807040"/>
            <a:ext cx="3322320"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600" b="0" i="0" u="none" strike="noStrike" kern="1200" cap="none" spc="0" normalizeH="0" baseline="0" noProof="0" dirty="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Conclusion and prospect</a:t>
            </a:r>
            <a:endParaRPr kumimoji="0" lang="en-US" altLang="zh-CN" sz="1600" b="0" i="0" u="none" strike="noStrike" kern="1200" cap="none" spc="0" normalizeH="0" baseline="0" noProof="0" dirty="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en-US" altLang="zh-CN" sz="1600" b="0" i="0" u="none" strike="noStrike" kern="1200" cap="none" spc="0" normalizeH="0" baseline="0" noProof="0" dirty="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 name="iSHEJI-11"/>
          <p:cNvSpPr txBox="1"/>
          <p:nvPr/>
        </p:nvSpPr>
        <p:spPr>
          <a:xfrm>
            <a:off x="2669445" y="5852168"/>
            <a:ext cx="2737694" cy="36893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面向个体开发</a:t>
            </a:r>
            <a:endParaRPr kumimoji="0" lang="zh-CN" altLang="en-US" sz="2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15"/>
          <p:cNvSpPr/>
          <p:nvPr/>
        </p:nvSpPr>
        <p:spPr>
          <a:xfrm>
            <a:off x="7366309" y="5799352"/>
            <a:ext cx="382699" cy="4305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dirty="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6.</a:t>
            </a:r>
            <a:endParaRPr kumimoji="0" lang="zh-CN" altLang="en-US" sz="2800" b="0" i="0" u="none" strike="noStrike" kern="1200" cap="none" spc="0" normalizeH="0" baseline="0" noProof="0" dirty="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8" name="文本框 7"/>
          <p:cNvSpPr txBox="1"/>
          <p:nvPr/>
        </p:nvSpPr>
        <p:spPr>
          <a:xfrm>
            <a:off x="7592060" y="4594225"/>
            <a:ext cx="4064000" cy="460375"/>
          </a:xfrm>
          <a:prstGeom prst="rect">
            <a:avLst/>
          </a:prstGeom>
          <a:noFill/>
        </p:spPr>
        <p:txBody>
          <a:bodyPr wrap="square" rtlCol="0">
            <a:spAutoFit/>
          </a:bodyPr>
          <a:p>
            <a:r>
              <a:rPr lang="zh-CN" altLang="en-US" sz="2400">
                <a:sym typeface="+mn-ea"/>
              </a:rPr>
              <a:t>应用跨设备流转与万物互联</a:t>
            </a:r>
            <a:endParaRPr lang="zh-CN" altLang="en-US" sz="2400"/>
          </a:p>
        </p:txBody>
      </p:sp>
      <p:sp>
        <p:nvSpPr>
          <p:cNvPr id="12" name="iSHEJI-15"/>
          <p:cNvSpPr/>
          <p:nvPr>
            <p:custDataLst>
              <p:tags r:id="rId2"/>
            </p:custDataLst>
          </p:nvPr>
        </p:nvSpPr>
        <p:spPr>
          <a:xfrm>
            <a:off x="2207569" y="5804888"/>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2800" dirty="0">
                <a:solidFill>
                  <a:schemeClr val="accent3"/>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5</a:t>
            </a:r>
            <a:r>
              <a:rPr kumimoji="0" lang="en-US" altLang="zh-CN" sz="2800" b="0" i="0" u="none" strike="noStrike" kern="1200" cap="none" spc="0" normalizeH="0" baseline="0" noProof="0" dirty="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t>
            </a:r>
            <a:endParaRPr kumimoji="0" lang="zh-CN" altLang="en-US" sz="2800" b="0" i="0" u="none" strike="noStrike" kern="1200" cap="none" spc="0" normalizeH="0" baseline="0" noProof="0" dirty="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3" name="文本框 12"/>
          <p:cNvSpPr txBox="1"/>
          <p:nvPr/>
        </p:nvSpPr>
        <p:spPr>
          <a:xfrm>
            <a:off x="7679690" y="5803265"/>
            <a:ext cx="4064000" cy="460375"/>
          </a:xfrm>
          <a:prstGeom prst="rect">
            <a:avLst/>
          </a:prstGeom>
          <a:noFill/>
        </p:spPr>
        <p:txBody>
          <a:bodyPr wrap="square" rtlCol="0">
            <a:spAutoFit/>
          </a:bodyPr>
          <a:p>
            <a:r>
              <a:rPr lang="zh-CN" altLang="en-US" sz="2400"/>
              <a:t>结语与展望</a:t>
            </a:r>
            <a:endParaRPr lang="zh-CN" altLang="en-US" sz="2400"/>
          </a:p>
        </p:txBody>
      </p:sp>
      <p:sp>
        <p:nvSpPr>
          <p:cNvPr id="30" name="文本框 29"/>
          <p:cNvSpPr txBox="1"/>
          <p:nvPr/>
        </p:nvSpPr>
        <p:spPr>
          <a:xfrm>
            <a:off x="7678420" y="6368415"/>
            <a:ext cx="4064000" cy="368300"/>
          </a:xfrm>
          <a:prstGeom prst="rect">
            <a:avLst/>
          </a:prstGeom>
          <a:noFill/>
        </p:spPr>
        <p:txBody>
          <a:bodyPr wrap="square" rtlCol="0">
            <a:spAutoFit/>
          </a:bodyPr>
          <a:p>
            <a:endParaRPr lang="zh-CN" altLang="en-US"/>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610235" y="409575"/>
            <a:ext cx="3710305" cy="2646680"/>
          </a:xfrm>
          <a:prstGeom prst="rect">
            <a:avLst/>
          </a:prstGeom>
        </p:spPr>
      </p:pic>
      <p:sp>
        <p:nvSpPr>
          <p:cNvPr id="6" name="文本框 5"/>
          <p:cNvSpPr txBox="1"/>
          <p:nvPr/>
        </p:nvSpPr>
        <p:spPr>
          <a:xfrm>
            <a:off x="1158875" y="41275"/>
            <a:ext cx="406400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HarmonyOS</a:t>
            </a:r>
            <a:r>
              <a:rPr lang="zh-CN" altLang="en-US"/>
              <a:t>架构分层</a:t>
            </a:r>
            <a:endParaRPr lang="zh-CN" altLang="en-US"/>
          </a:p>
        </p:txBody>
      </p:sp>
      <p:pic>
        <p:nvPicPr>
          <p:cNvPr id="4" name="图片 3"/>
          <p:cNvPicPr>
            <a:picLocks noChangeAspect="1"/>
          </p:cNvPicPr>
          <p:nvPr/>
        </p:nvPicPr>
        <p:blipFill>
          <a:blip r:embed="rId2"/>
          <a:stretch>
            <a:fillRect/>
          </a:stretch>
        </p:blipFill>
        <p:spPr>
          <a:xfrm>
            <a:off x="742315" y="3241040"/>
            <a:ext cx="4311650" cy="3086100"/>
          </a:xfrm>
          <a:prstGeom prst="rect">
            <a:avLst/>
          </a:prstGeom>
        </p:spPr>
      </p:pic>
      <p:sp>
        <p:nvSpPr>
          <p:cNvPr id="2" name="文本框 1"/>
          <p:cNvSpPr txBox="1"/>
          <p:nvPr/>
        </p:nvSpPr>
        <p:spPr>
          <a:xfrm>
            <a:off x="681355" y="6225540"/>
            <a:ext cx="5425440" cy="922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sym typeface="+mn-ea"/>
              </a:rPr>
              <a:t>LiteOS和Linux组件可以按需部署在不同设备之上。上述不同的接口用于屏蔽不同的内核实现差异化。</a:t>
            </a:r>
            <a:endParaRPr lang="zh-CN" altLang="en-US"/>
          </a:p>
          <a:p>
            <a:endParaRPr lang="zh-CN" altLang="en-US"/>
          </a:p>
        </p:txBody>
      </p:sp>
      <p:pic>
        <p:nvPicPr>
          <p:cNvPr id="9" name="图片 8"/>
          <p:cNvPicPr>
            <a:picLocks noChangeAspect="1"/>
          </p:cNvPicPr>
          <p:nvPr/>
        </p:nvPicPr>
        <p:blipFill>
          <a:blip r:embed="rId3"/>
          <a:stretch>
            <a:fillRect/>
          </a:stretch>
        </p:blipFill>
        <p:spPr>
          <a:xfrm>
            <a:off x="6633210" y="3368040"/>
            <a:ext cx="3818890" cy="2312035"/>
          </a:xfrm>
          <a:prstGeom prst="rect">
            <a:avLst/>
          </a:prstGeom>
        </p:spPr>
      </p:pic>
      <p:sp>
        <p:nvSpPr>
          <p:cNvPr id="3" name="文本框 2"/>
          <p:cNvSpPr txBox="1"/>
          <p:nvPr/>
        </p:nvSpPr>
        <p:spPr>
          <a:xfrm>
            <a:off x="6510655" y="5816600"/>
            <a:ext cx="4064000" cy="922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sym typeface="+mn-ea"/>
              </a:rPr>
              <a:t>HarmonyOS将同一个功能实现的系统服务和框架组合在一起，形成一个个独立的“组件”，</a:t>
            </a:r>
            <a:endParaRPr lang="zh-CN" altLang="en-US"/>
          </a:p>
        </p:txBody>
      </p:sp>
      <p:pic>
        <p:nvPicPr>
          <p:cNvPr id="10" name="图片 9"/>
          <p:cNvPicPr>
            <a:picLocks noChangeAspect="1"/>
          </p:cNvPicPr>
          <p:nvPr/>
        </p:nvPicPr>
        <p:blipFill>
          <a:blip r:embed="rId4"/>
          <a:stretch>
            <a:fillRect/>
          </a:stretch>
        </p:blipFill>
        <p:spPr>
          <a:xfrm>
            <a:off x="4805045" y="487045"/>
            <a:ext cx="6350000" cy="1896110"/>
          </a:xfrm>
          <a:prstGeom prst="rect">
            <a:avLst/>
          </a:prstGeom>
        </p:spPr>
      </p:pic>
      <p:sp>
        <p:nvSpPr>
          <p:cNvPr id="11" name="文本框 10"/>
          <p:cNvSpPr txBox="1"/>
          <p:nvPr/>
        </p:nvSpPr>
        <p:spPr>
          <a:xfrm>
            <a:off x="4917440" y="2517140"/>
            <a:ext cx="4064000" cy="85090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sym typeface="+mn-ea"/>
              </a:rPr>
              <a:t>HarmonyOS根据不同的系统规格，分别定义了最小系统必选组件集和对应的可选组件集</a:t>
            </a: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p:bldP spid="3" grpId="0"/>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iSHEJI-1"/>
          <p:cNvSpPr txBox="1"/>
          <p:nvPr>
            <p:custDataLst>
              <p:tags r:id="rId1"/>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2" name="iSHEJI-2"/>
          <p:cNvSpPr txBox="1"/>
          <p:nvPr/>
        </p:nvSpPr>
        <p:spPr>
          <a:xfrm>
            <a:off x="421933" y="444058"/>
            <a:ext cx="2438501"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Vision Pro</a:t>
            </a:r>
            <a:endParaRPr lang="en-US" altLang="zh-CN"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77178" y="935866"/>
            <a:ext cx="2890621" cy="21526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Future way we use our mobile</a:t>
            </a:r>
            <a:endPar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6" name="iSHEJI-4"/>
          <p:cNvSpPr/>
          <p:nvPr/>
        </p:nvSpPr>
        <p:spPr>
          <a:xfrm>
            <a:off x="651539" y="1609244"/>
            <a:ext cx="2080926" cy="2080926"/>
          </a:xfrm>
          <a:prstGeom prst="ellipse">
            <a:avLst/>
          </a:prstGeom>
          <a:solidFill>
            <a:schemeClr val="accent1">
              <a:alpha val="10000"/>
            </a:schemeClr>
          </a:solidFill>
          <a:ln>
            <a:noFill/>
          </a:ln>
          <a:effectLst>
            <a:outerShdw blurRad="330200" dist="241300" dir="10800000" sx="95000" sy="95000" algn="r" rotWithShape="0">
              <a:schemeClr val="accent1">
                <a:lumMod val="50000"/>
                <a:alpha val="32000"/>
              </a:schemeClr>
            </a:outerShdw>
          </a:effectLst>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5400" b="1">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6"/>
          <p:cNvSpPr/>
          <p:nvPr/>
        </p:nvSpPr>
        <p:spPr>
          <a:xfrm>
            <a:off x="3265680" y="1609244"/>
            <a:ext cx="2080926" cy="2080926"/>
          </a:xfrm>
          <a:prstGeom prst="ellipse">
            <a:avLst/>
          </a:prstGeom>
          <a:solidFill>
            <a:schemeClr val="accent2">
              <a:alpha val="10000"/>
            </a:schemeClr>
          </a:solidFill>
          <a:ln>
            <a:noFill/>
          </a:ln>
          <a:effectLst>
            <a:outerShdw blurRad="330200" dist="241300" dir="2700000" sx="95000" sy="95000" algn="r" rotWithShape="0">
              <a:schemeClr val="accent2">
                <a:lumMod val="50000"/>
                <a:alpha val="32000"/>
              </a:schemeClr>
            </a:outerShdw>
          </a:effectLst>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2400" b="1">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9" name="iSHEJI-7"/>
          <p:cNvSpPr/>
          <p:nvPr/>
        </p:nvSpPr>
        <p:spPr>
          <a:xfrm>
            <a:off x="792339" y="1750044"/>
            <a:ext cx="1799326" cy="1799326"/>
          </a:xfrm>
          <a:prstGeom prst="ellipse">
            <a:avLst/>
          </a:prstGeom>
          <a:solidFill>
            <a:schemeClr val="accent1"/>
          </a:solidFill>
          <a:ln>
            <a:noFill/>
          </a:ln>
          <a:effectLst/>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5400" b="1">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iSHEJI-9"/>
          <p:cNvSpPr/>
          <p:nvPr/>
        </p:nvSpPr>
        <p:spPr>
          <a:xfrm>
            <a:off x="3406480" y="1750044"/>
            <a:ext cx="1799326" cy="1799326"/>
          </a:xfrm>
          <a:prstGeom prst="ellipse">
            <a:avLst/>
          </a:prstGeom>
          <a:solidFill>
            <a:schemeClr val="accent3"/>
          </a:solidFill>
          <a:ln>
            <a:noFill/>
          </a:ln>
          <a:effectLst/>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2400" b="1">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grpSp>
        <p:nvGrpSpPr>
          <p:cNvPr id="22" name="iSHEJI-10"/>
          <p:cNvGrpSpPr/>
          <p:nvPr/>
        </p:nvGrpSpPr>
        <p:grpSpPr>
          <a:xfrm>
            <a:off x="2757239" y="2456140"/>
            <a:ext cx="308855" cy="285953"/>
            <a:chOff x="7346270" y="2245768"/>
            <a:chExt cx="446380" cy="413280"/>
          </a:xfrm>
        </p:grpSpPr>
        <p:sp>
          <p:nvSpPr>
            <p:cNvPr id="23" name="iSHEJI-10-1"/>
            <p:cNvSpPr/>
            <p:nvPr/>
          </p:nvSpPr>
          <p:spPr>
            <a:xfrm rot="2700000">
              <a:off x="7346270" y="2245768"/>
              <a:ext cx="413280" cy="413280"/>
            </a:xfrm>
            <a:prstGeom prst="arc">
              <a:avLst/>
            </a:prstGeom>
            <a:ln w="34925" cap="rnd">
              <a:round/>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rgbClr val="000000"/>
                  </a:solidFill>
                  <a:latin typeface="OPPOSans L"/>
                  <a:ea typeface="+mn-ea"/>
                  <a:cs typeface="+mn-cs"/>
                </a:defRPr>
              </a:lvl1pPr>
              <a:lvl2pPr marL="457200" algn="l" defTabSz="914400" rtl="0" eaLnBrk="1" latinLnBrk="0" hangingPunct="1">
                <a:defRPr sz="1800" kern="1200">
                  <a:solidFill>
                    <a:srgbClr val="000000"/>
                  </a:solidFill>
                  <a:latin typeface="OPPOSans L"/>
                  <a:ea typeface="+mn-ea"/>
                  <a:cs typeface="+mn-cs"/>
                </a:defRPr>
              </a:lvl2pPr>
              <a:lvl3pPr marL="914400" algn="l" defTabSz="914400" rtl="0" eaLnBrk="1" latinLnBrk="0" hangingPunct="1">
                <a:defRPr sz="1800" kern="1200">
                  <a:solidFill>
                    <a:srgbClr val="000000"/>
                  </a:solidFill>
                  <a:latin typeface="OPPOSans L"/>
                  <a:ea typeface="+mn-ea"/>
                  <a:cs typeface="+mn-cs"/>
                </a:defRPr>
              </a:lvl3pPr>
              <a:lvl4pPr marL="1371600" algn="l" defTabSz="914400" rtl="0" eaLnBrk="1" latinLnBrk="0" hangingPunct="1">
                <a:defRPr sz="1800" kern="1200">
                  <a:solidFill>
                    <a:srgbClr val="000000"/>
                  </a:solidFill>
                  <a:latin typeface="OPPOSans L"/>
                  <a:ea typeface="+mn-ea"/>
                  <a:cs typeface="+mn-cs"/>
                </a:defRPr>
              </a:lvl4pPr>
              <a:lvl5pPr marL="1828800" algn="l" defTabSz="914400" rtl="0" eaLnBrk="1" latinLnBrk="0" hangingPunct="1">
                <a:defRPr sz="1800" kern="1200">
                  <a:solidFill>
                    <a:srgbClr val="000000"/>
                  </a:solidFill>
                  <a:latin typeface="OPPOSans L"/>
                  <a:ea typeface="+mn-ea"/>
                  <a:cs typeface="+mn-cs"/>
                </a:defRPr>
              </a:lvl5pPr>
              <a:lvl6pPr marL="2286000" algn="l" defTabSz="914400" rtl="0" eaLnBrk="1" latinLnBrk="0" hangingPunct="1">
                <a:defRPr sz="1800" kern="1200">
                  <a:solidFill>
                    <a:srgbClr val="000000"/>
                  </a:solidFill>
                  <a:latin typeface="OPPOSans L"/>
                  <a:ea typeface="+mn-ea"/>
                  <a:cs typeface="+mn-cs"/>
                </a:defRPr>
              </a:lvl6pPr>
              <a:lvl7pPr marL="2743200" algn="l" defTabSz="914400" rtl="0" eaLnBrk="1" latinLnBrk="0" hangingPunct="1">
                <a:defRPr sz="1800" kern="1200">
                  <a:solidFill>
                    <a:srgbClr val="000000"/>
                  </a:solidFill>
                  <a:latin typeface="OPPOSans L"/>
                  <a:ea typeface="+mn-ea"/>
                  <a:cs typeface="+mn-cs"/>
                </a:defRPr>
              </a:lvl7pPr>
              <a:lvl8pPr marL="3200400" algn="l" defTabSz="914400" rtl="0" eaLnBrk="1" latinLnBrk="0" hangingPunct="1">
                <a:defRPr sz="1800" kern="1200">
                  <a:solidFill>
                    <a:srgbClr val="000000"/>
                  </a:solidFill>
                  <a:latin typeface="OPPOSans L"/>
                  <a:ea typeface="+mn-ea"/>
                  <a:cs typeface="+mn-cs"/>
                </a:defRPr>
              </a:lvl8pPr>
              <a:lvl9pPr marL="3657600" algn="l" defTabSz="914400" rtl="0" eaLnBrk="1" latinLnBrk="0" hangingPunct="1">
                <a:defRPr sz="1800" kern="1200">
                  <a:solidFill>
                    <a:srgbClr val="000000"/>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4" name="iSHEJI-10-2"/>
            <p:cNvSpPr/>
            <p:nvPr/>
          </p:nvSpPr>
          <p:spPr>
            <a:xfrm rot="2700000">
              <a:off x="7597544" y="2354855"/>
              <a:ext cx="195106" cy="195106"/>
            </a:xfrm>
            <a:prstGeom prst="arc">
              <a:avLst/>
            </a:prstGeom>
            <a:ln w="34925" cap="rnd">
              <a:solidFill>
                <a:schemeClr val="accent1">
                  <a:lumMod val="60000"/>
                  <a:lumOff val="4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rgbClr val="000000"/>
                  </a:solidFill>
                  <a:latin typeface="OPPOSans L"/>
                  <a:ea typeface="+mn-ea"/>
                  <a:cs typeface="+mn-cs"/>
                </a:defRPr>
              </a:lvl1pPr>
              <a:lvl2pPr marL="457200" algn="l" defTabSz="914400" rtl="0" eaLnBrk="1" latinLnBrk="0" hangingPunct="1">
                <a:defRPr sz="1800" kern="1200">
                  <a:solidFill>
                    <a:srgbClr val="000000"/>
                  </a:solidFill>
                  <a:latin typeface="OPPOSans L"/>
                  <a:ea typeface="+mn-ea"/>
                  <a:cs typeface="+mn-cs"/>
                </a:defRPr>
              </a:lvl2pPr>
              <a:lvl3pPr marL="914400" algn="l" defTabSz="914400" rtl="0" eaLnBrk="1" latinLnBrk="0" hangingPunct="1">
                <a:defRPr sz="1800" kern="1200">
                  <a:solidFill>
                    <a:srgbClr val="000000"/>
                  </a:solidFill>
                  <a:latin typeface="OPPOSans L"/>
                  <a:ea typeface="+mn-ea"/>
                  <a:cs typeface="+mn-cs"/>
                </a:defRPr>
              </a:lvl3pPr>
              <a:lvl4pPr marL="1371600" algn="l" defTabSz="914400" rtl="0" eaLnBrk="1" latinLnBrk="0" hangingPunct="1">
                <a:defRPr sz="1800" kern="1200">
                  <a:solidFill>
                    <a:srgbClr val="000000"/>
                  </a:solidFill>
                  <a:latin typeface="OPPOSans L"/>
                  <a:ea typeface="+mn-ea"/>
                  <a:cs typeface="+mn-cs"/>
                </a:defRPr>
              </a:lvl4pPr>
              <a:lvl5pPr marL="1828800" algn="l" defTabSz="914400" rtl="0" eaLnBrk="1" latinLnBrk="0" hangingPunct="1">
                <a:defRPr sz="1800" kern="1200">
                  <a:solidFill>
                    <a:srgbClr val="000000"/>
                  </a:solidFill>
                  <a:latin typeface="OPPOSans L"/>
                  <a:ea typeface="+mn-ea"/>
                  <a:cs typeface="+mn-cs"/>
                </a:defRPr>
              </a:lvl5pPr>
              <a:lvl6pPr marL="2286000" algn="l" defTabSz="914400" rtl="0" eaLnBrk="1" latinLnBrk="0" hangingPunct="1">
                <a:defRPr sz="1800" kern="1200">
                  <a:solidFill>
                    <a:srgbClr val="000000"/>
                  </a:solidFill>
                  <a:latin typeface="OPPOSans L"/>
                  <a:ea typeface="+mn-ea"/>
                  <a:cs typeface="+mn-cs"/>
                </a:defRPr>
              </a:lvl6pPr>
              <a:lvl7pPr marL="2743200" algn="l" defTabSz="914400" rtl="0" eaLnBrk="1" latinLnBrk="0" hangingPunct="1">
                <a:defRPr sz="1800" kern="1200">
                  <a:solidFill>
                    <a:srgbClr val="000000"/>
                  </a:solidFill>
                  <a:latin typeface="OPPOSans L"/>
                  <a:ea typeface="+mn-ea"/>
                  <a:cs typeface="+mn-cs"/>
                </a:defRPr>
              </a:lvl7pPr>
              <a:lvl8pPr marL="3200400" algn="l" defTabSz="914400" rtl="0" eaLnBrk="1" latinLnBrk="0" hangingPunct="1">
                <a:defRPr sz="1800" kern="1200">
                  <a:solidFill>
                    <a:srgbClr val="000000"/>
                  </a:solidFill>
                  <a:latin typeface="OPPOSans L"/>
                  <a:ea typeface="+mn-ea"/>
                  <a:cs typeface="+mn-cs"/>
                </a:defRPr>
              </a:lvl8pPr>
              <a:lvl9pPr marL="3657600" algn="l" defTabSz="914400" rtl="0" eaLnBrk="1" latinLnBrk="0" hangingPunct="1">
                <a:defRPr sz="1800" kern="1200">
                  <a:solidFill>
                    <a:srgbClr val="000000"/>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grpSp>
      <p:sp>
        <p:nvSpPr>
          <p:cNvPr id="28" name="iSHEJI-12"/>
          <p:cNvSpPr/>
          <p:nvPr/>
        </p:nvSpPr>
        <p:spPr>
          <a:xfrm>
            <a:off x="1224228" y="2074277"/>
            <a:ext cx="935548" cy="905364"/>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flip="none" rotWithShape="1">
            <a:gsLst>
              <a:gs pos="0">
                <a:schemeClr val="bg1">
                  <a:alpha val="32000"/>
                </a:schemeClr>
              </a:gs>
              <a:gs pos="100000">
                <a:schemeClr val="bg1">
                  <a:alpha val="0"/>
                </a:schemeClr>
              </a:gs>
            </a:gsLst>
            <a:lin ang="5400000" scaled="1"/>
          </a:gra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9" name="iSHEJI-13"/>
          <p:cNvSpPr txBox="1"/>
          <p:nvPr/>
        </p:nvSpPr>
        <p:spPr>
          <a:xfrm>
            <a:off x="965608" y="2694573"/>
            <a:ext cx="1452787" cy="270554"/>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r>
              <a:rPr kumimoji="0" lang="zh-CN" altLang="en-US" sz="2000" i="0" u="none" strike="noStrike" kern="1200" cap="none" spc="0" normalizeH="0" baseline="0" noProof="0">
                <a:ln>
                  <a:noFill/>
                </a:ln>
                <a:solidFill>
                  <a:schemeClr val="bg1"/>
                </a:solidFill>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应用</a:t>
            </a:r>
            <a:endParaRPr kumimoji="0" lang="en-US" altLang="zh-CN" sz="2000" i="0" u="none" strike="noStrike" kern="1200" cap="none" spc="0" normalizeH="0" baseline="0" noProof="0">
              <a:ln>
                <a:noFill/>
              </a:ln>
              <a:solidFill>
                <a:schemeClr val="bg1"/>
              </a:solidFill>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0" name="iSHEJI-14"/>
          <p:cNvSpPr txBox="1"/>
          <p:nvPr/>
        </p:nvSpPr>
        <p:spPr>
          <a:xfrm>
            <a:off x="965608" y="2965127"/>
            <a:ext cx="1452787" cy="14607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r>
              <a:rPr kumimoji="0" lang="en-US" altLang="zh-CN"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app</a:t>
            </a:r>
            <a:endParaRPr kumimoji="0" lang="en-US" altLang="zh-CN"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31" name="iSHEJI-15"/>
          <p:cNvSpPr/>
          <p:nvPr/>
        </p:nvSpPr>
        <p:spPr>
          <a:xfrm>
            <a:off x="3835022" y="2094887"/>
            <a:ext cx="935548" cy="848182"/>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flip="none" rotWithShape="1">
            <a:gsLst>
              <a:gs pos="0">
                <a:schemeClr val="bg1">
                  <a:alpha val="32000"/>
                </a:schemeClr>
              </a:gs>
              <a:gs pos="100000">
                <a:schemeClr val="bg1">
                  <a:alpha val="0"/>
                </a:schemeClr>
              </a:gs>
            </a:gsLst>
            <a:lin ang="5400000" scaled="1"/>
          </a:gra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32" name="iSHEJI-16"/>
          <p:cNvSpPr txBox="1"/>
          <p:nvPr/>
        </p:nvSpPr>
        <p:spPr>
          <a:xfrm>
            <a:off x="3579749" y="2694573"/>
            <a:ext cx="1452787" cy="270554"/>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r>
              <a:rPr kumimoji="0" lang="en-US" altLang="zh-CN" sz="2000" i="0" u="none" strike="noStrike" kern="1200" cap="none" spc="0" normalizeH="0" baseline="0" noProof="0">
                <a:ln>
                  <a:noFill/>
                </a:ln>
                <a:solidFill>
                  <a:schemeClr val="bg1"/>
                </a:solidFill>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VR</a:t>
            </a:r>
            <a:endParaRPr kumimoji="0" lang="en-US" altLang="zh-CN" sz="2000" i="0" u="none" strike="noStrike" kern="1200" cap="none" spc="0" normalizeH="0" baseline="0" noProof="0">
              <a:ln>
                <a:noFill/>
              </a:ln>
              <a:solidFill>
                <a:schemeClr val="bg1"/>
              </a:solidFill>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3" name="iSHEJI-17"/>
          <p:cNvSpPr txBox="1"/>
          <p:nvPr/>
        </p:nvSpPr>
        <p:spPr>
          <a:xfrm>
            <a:off x="3579749" y="2965127"/>
            <a:ext cx="1452787" cy="14607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r>
              <a:rPr kumimoji="0" lang="zh-CN" altLang="en-US"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现实增强</a:t>
            </a:r>
            <a:endParaRPr kumimoji="0" lang="zh-CN" altLang="en-US"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35" name="iSHEJI-19"/>
          <p:cNvSpPr txBox="1"/>
          <p:nvPr/>
        </p:nvSpPr>
        <p:spPr>
          <a:xfrm>
            <a:off x="6193891" y="2694573"/>
            <a:ext cx="1452787" cy="270554"/>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endParaRPr kumimoji="0" lang="zh-CN" altLang="en-US" sz="2000" i="0" u="none" strike="noStrike" kern="1200" cap="none" spc="0" normalizeH="0" baseline="0" noProof="0">
              <a:ln>
                <a:noFill/>
              </a:ln>
              <a:solidFill>
                <a:schemeClr val="bg1"/>
              </a:solidFill>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6" name="iSHEJI-20"/>
          <p:cNvSpPr txBox="1"/>
          <p:nvPr/>
        </p:nvSpPr>
        <p:spPr>
          <a:xfrm>
            <a:off x="6193891" y="2965127"/>
            <a:ext cx="1452787" cy="14607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00000"/>
              </a:lnSpc>
              <a:spcBef>
                <a:spcPct val="0"/>
              </a:spcBef>
              <a:buClrTx/>
              <a:buSzPct val="25000"/>
              <a:buFontTx/>
              <a:buNone/>
              <a:defRPr/>
            </a:pPr>
            <a:r>
              <a:rPr kumimoji="0" lang="en-US" altLang="zh-CN"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s</a:t>
            </a:r>
            <a:endParaRPr kumimoji="0" lang="en-US" altLang="zh-CN" sz="1000" i="0" u="none" strike="noStrike" kern="1200" cap="none" spc="0" normalizeH="0" baseline="0" noProof="0">
              <a:ln>
                <a:noFill/>
              </a:ln>
              <a:solidFill>
                <a:schemeClr val="bg1">
                  <a:alpha val="50000"/>
                </a:schemeClr>
              </a:solidFill>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37" name="iSHEJI-21"/>
          <p:cNvSpPr txBox="1"/>
          <p:nvPr/>
        </p:nvSpPr>
        <p:spPr>
          <a:xfrm>
            <a:off x="295275" y="4058920"/>
            <a:ext cx="5380355" cy="819150"/>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lnSpc>
                <a:spcPct val="130000"/>
              </a:lnSpc>
              <a:spcBef>
                <a:spcPct val="0"/>
              </a:spcBef>
              <a:spcAft>
                <a:spcPct val="0"/>
              </a:spcAft>
              <a:buClrTx/>
              <a:buSzPct val="25000"/>
              <a:buFontTx/>
              <a:buNone/>
              <a:defRPr/>
            </a:pPr>
            <a:r>
              <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苹果公司正在致力于开发</a:t>
            </a:r>
            <a:r>
              <a:rPr lang="en-US" altLang="zh-CN"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Vision Pro,</a:t>
            </a:r>
            <a:r>
              <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这项技术可能会将人们对应用的体验从原来的</a:t>
            </a:r>
            <a:r>
              <a:rPr lang="en-US" altLang="zh-CN"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2D</a:t>
            </a:r>
            <a:r>
              <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的体验带入全新的</a:t>
            </a:r>
            <a:r>
              <a:rPr lang="en-US" altLang="zh-CN"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3D</a:t>
            </a:r>
            <a:r>
              <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时代。将</a:t>
            </a:r>
            <a:r>
              <a:rPr lang="en-US" altLang="zh-CN"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VR</a:t>
            </a:r>
            <a:r>
              <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穿戴式设备和丰富多彩的应用相结合，人们可以不用动手，或只需仅仅一个眼神便能控制你的应用。</a:t>
            </a:r>
            <a:endParaRPr lang="zh-CN" altLang="en-US" sz="1400">
              <a:solidFill>
                <a:schemeClr val="tx1">
                  <a:lumMod val="85000"/>
                  <a:lumOff val="1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pic>
        <p:nvPicPr>
          <p:cNvPr id="4" name="图片 3"/>
          <p:cNvPicPr>
            <a:picLocks noChangeAspect="1"/>
          </p:cNvPicPr>
          <p:nvPr/>
        </p:nvPicPr>
        <p:blipFill>
          <a:blip r:embed="rId2"/>
          <a:stretch>
            <a:fillRect/>
          </a:stretch>
        </p:blipFill>
        <p:spPr>
          <a:xfrm>
            <a:off x="10738485" y="101600"/>
            <a:ext cx="1052195" cy="1049655"/>
          </a:xfrm>
          <a:prstGeom prst="rect">
            <a:avLst/>
          </a:prstGeom>
        </p:spPr>
      </p:pic>
      <p:pic>
        <p:nvPicPr>
          <p:cNvPr id="6" name="图片 5"/>
          <p:cNvPicPr>
            <a:picLocks noChangeAspect="1"/>
          </p:cNvPicPr>
          <p:nvPr/>
        </p:nvPicPr>
        <p:blipFill>
          <a:blip r:embed="rId3"/>
          <a:stretch>
            <a:fillRect/>
          </a:stretch>
        </p:blipFill>
        <p:spPr>
          <a:xfrm>
            <a:off x="6014085" y="1285240"/>
            <a:ext cx="5596255" cy="2728595"/>
          </a:xfrm>
          <a:prstGeom prst="rect">
            <a:avLst/>
          </a:prstGeom>
        </p:spPr>
      </p:pic>
      <p:sp>
        <p:nvSpPr>
          <p:cNvPr id="8" name="文本框 7"/>
          <p:cNvSpPr txBox="1"/>
          <p:nvPr/>
        </p:nvSpPr>
        <p:spPr>
          <a:xfrm>
            <a:off x="6014085" y="4125595"/>
            <a:ext cx="3800475" cy="30797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现实和应用界面相互融合</a:t>
            </a:r>
            <a:endParaRPr lang="zh-CN" altLang="en-US"/>
          </a:p>
        </p:txBody>
      </p:sp>
      <p:pic>
        <p:nvPicPr>
          <p:cNvPr id="10" name="图片 9"/>
          <p:cNvPicPr>
            <a:picLocks noChangeAspect="1"/>
          </p:cNvPicPr>
          <p:nvPr/>
        </p:nvPicPr>
        <p:blipFill>
          <a:blip r:embed="rId4"/>
          <a:stretch>
            <a:fillRect/>
          </a:stretch>
        </p:blipFill>
        <p:spPr>
          <a:xfrm>
            <a:off x="6014085" y="4545965"/>
            <a:ext cx="5596255" cy="2209165"/>
          </a:xfrm>
          <a:prstGeom prst="rect">
            <a:avLst/>
          </a:prstGeom>
        </p:spPr>
      </p:pic>
      <p:sp>
        <p:nvSpPr>
          <p:cNvPr id="11" name="文本框 10"/>
          <p:cNvSpPr txBox="1"/>
          <p:nvPr/>
        </p:nvSpPr>
        <p:spPr>
          <a:xfrm>
            <a:off x="1082040" y="5572760"/>
            <a:ext cx="4064000"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想象一下以后好友分享来的视频可以真正做到身临其境的体验。</a:t>
            </a:r>
            <a:endParaRPr lang="zh-CN" altLang="en-US"/>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5" name="iSHEJI-3"/>
          <p:cNvSpPr/>
          <p:nvPr/>
        </p:nvSpPr>
        <p:spPr>
          <a:xfrm>
            <a:off x="1476011" y="1697989"/>
            <a:ext cx="3814539" cy="3061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199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05</a:t>
            </a:r>
            <a:endParaRPr kumimoji="0" lang="zh-CN" altLang="en-US" sz="199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6415544" y="3375374"/>
            <a:ext cx="4212451" cy="677108"/>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4400" b="0" i="0" u="none" strike="noStrike" kern="1200" cap="none" spc="0" normalizeH="0" baseline="0" noProof="0" dirty="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面向个体开发者</a:t>
            </a:r>
            <a:endParaRPr kumimoji="0" lang="zh-CN" altLang="en-US" sz="4400" b="0" i="0" u="none" strike="noStrike" kern="1200" cap="none" spc="0" normalizeH="0" baseline="0" noProof="0" dirty="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3" name="iSHEJI-6"/>
          <p:cNvSpPr txBox="1"/>
          <p:nvPr/>
        </p:nvSpPr>
        <p:spPr>
          <a:xfrm>
            <a:off x="6415544" y="4052482"/>
            <a:ext cx="3490456" cy="246221"/>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For individual software developers</a:t>
            </a:r>
            <a:endParaRPr kumimoji="0" lang="en-US" altLang="zh-CN"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2" y="444058"/>
            <a:ext cx="7783284"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软件开发历史趋势：个人开发者的兴起</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4000659"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Historical trends in software development</a:t>
            </a:r>
            <a:endPar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5" name="iSHEJI-4"/>
          <p:cNvSpPr/>
          <p:nvPr/>
        </p:nvSpPr>
        <p:spPr>
          <a:xfrm>
            <a:off x="816557" y="2233445"/>
            <a:ext cx="4851401" cy="1195556"/>
          </a:xfrm>
          <a:prstGeom prst="rect">
            <a:avLst/>
          </a:prstGeom>
          <a:solidFill>
            <a:schemeClr val="accent1"/>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0" name="iSHEJI-5"/>
          <p:cNvSpPr/>
          <p:nvPr/>
        </p:nvSpPr>
        <p:spPr>
          <a:xfrm flipH="1">
            <a:off x="6524043" y="2233445"/>
            <a:ext cx="4851401" cy="1195556"/>
          </a:xfrm>
          <a:prstGeom prst="rect">
            <a:avLst/>
          </a:prstGeom>
          <a:solidFill>
            <a:schemeClr val="accent2"/>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2" name="iSHEJI-6"/>
          <p:cNvSpPr/>
          <p:nvPr/>
        </p:nvSpPr>
        <p:spPr>
          <a:xfrm flipV="1">
            <a:off x="1512528" y="3885893"/>
            <a:ext cx="4426737" cy="1195556"/>
          </a:xfrm>
          <a:prstGeom prst="rect">
            <a:avLst/>
          </a:prstGeom>
          <a:solidFill>
            <a:schemeClr val="accent3"/>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3" name="iSHEJI-7"/>
          <p:cNvSpPr/>
          <p:nvPr/>
        </p:nvSpPr>
        <p:spPr>
          <a:xfrm flipH="1" flipV="1">
            <a:off x="6252735" y="3885893"/>
            <a:ext cx="4426737" cy="1195556"/>
          </a:xfrm>
          <a:prstGeom prst="rect">
            <a:avLst/>
          </a:prstGeom>
          <a:solidFill>
            <a:schemeClr val="accent4"/>
          </a:soli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7" name="iSHEJI-8"/>
          <p:cNvSpPr txBox="1"/>
          <p:nvPr/>
        </p:nvSpPr>
        <p:spPr>
          <a:xfrm>
            <a:off x="887641" y="2369558"/>
            <a:ext cx="673582" cy="1015663"/>
          </a:xfrm>
          <a:prstGeom prst="rect">
            <a:avLst/>
          </a:prstGeom>
        </p:spPr>
        <p:txBody>
          <a:bodyPr wrap="non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66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S</a:t>
            </a:r>
            <a:endParaRPr lang="zh-CN" altLang="en-US" sz="66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9"/>
          <p:cNvSpPr txBox="1"/>
          <p:nvPr/>
        </p:nvSpPr>
        <p:spPr>
          <a:xfrm>
            <a:off x="1583667" y="2699543"/>
            <a:ext cx="3343288" cy="609013"/>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a:solidFill>
                  <a:schemeClr val="bg1"/>
                </a:solidFill>
                <a:latin typeface="阿里巴巴普惠体 2.0 35 Thin" panose="00020600040101010101" pitchFamily="18" charset="-122"/>
                <a:ea typeface="阿里巴巴普惠体 2.0 35 Thin" panose="00020600040101010101" pitchFamily="18" charset="-122"/>
              </a:rPr>
              <a:t>开发人员从专门的</a:t>
            </a:r>
            <a:r>
              <a:rPr lang="zh-CN" altLang="en-US" sz="1400">
                <a:solidFill>
                  <a:schemeClr val="bg1"/>
                </a:solidFill>
                <a:latin typeface="阿里巴巴普惠体 2.0 35 Thin" panose="00020600040101010101" pitchFamily="18" charset="-122"/>
                <a:ea typeface="阿里巴巴普惠体 2.0 35 Thin" panose="00020600040101010101" pitchFamily="18" charset="-122"/>
              </a:rPr>
              <a:t>企业</a:t>
            </a:r>
            <a:r>
              <a:rPr lang="zh-CN" altLang="en-US" sz="1600">
                <a:solidFill>
                  <a:schemeClr val="bg1"/>
                </a:solidFill>
                <a:latin typeface="阿里巴巴普惠体 2.0 35 Thin" panose="00020600040101010101" pitchFamily="18" charset="-122"/>
                <a:ea typeface="阿里巴巴普惠体 2.0 35 Thin" panose="00020600040101010101" pitchFamily="18" charset="-122"/>
              </a:rPr>
              <a:t>公司转变为个体开发者，</a:t>
            </a:r>
            <a:endParaRPr lang="zh-CN" altLang="en-US" sz="1600">
              <a:solidFill>
                <a:schemeClr val="bg1"/>
              </a:solidFill>
              <a:latin typeface="阿里巴巴普惠体 2.0 35 Thin" panose="00020600040101010101" pitchFamily="18" charset="-122"/>
              <a:ea typeface="阿里巴巴普惠体 2.0 35 Thin" panose="00020600040101010101" pitchFamily="18" charset="-122"/>
            </a:endParaRPr>
          </a:p>
        </p:txBody>
      </p:sp>
      <p:sp>
        <p:nvSpPr>
          <p:cNvPr id="19" name="iSHEJI-10"/>
          <p:cNvSpPr txBox="1"/>
          <p:nvPr/>
        </p:nvSpPr>
        <p:spPr>
          <a:xfrm>
            <a:off x="1590591" y="2371820"/>
            <a:ext cx="2593087" cy="325025"/>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a:gradFill>
                  <a:gsLst>
                    <a:gs pos="0">
                      <a:schemeClr val="bg1"/>
                    </a:gs>
                    <a:gs pos="100000">
                      <a:schemeClr val="bg1">
                        <a:alpha val="0"/>
                      </a:schemeClr>
                    </a:gs>
                  </a:gsLst>
                  <a:lin ang="5400000" scaled="0"/>
                </a:gradFill>
                <a:latin typeface="方正舒体" panose="02010601030101010101" pitchFamily="2" charset="-122"/>
                <a:ea typeface="阿里巴巴普惠体 2.0 95 ExtraBold" panose="00020600040101010101" pitchFamily="18" charset="-122"/>
                <a:cs typeface="阿里巴巴普惠体 2.0 95 ExtraBold" panose="00020600040101010101" pitchFamily="18" charset="-122"/>
              </a:rPr>
              <a:t>开发人员转变</a:t>
            </a:r>
            <a:endParaRPr lang="zh-CN" altLang="en-US">
              <a:gradFill>
                <a:gsLst>
                  <a:gs pos="0">
                    <a:schemeClr val="bg1"/>
                  </a:gs>
                  <a:gs pos="100000">
                    <a:schemeClr val="bg1">
                      <a:alpha val="0"/>
                    </a:schemeClr>
                  </a:gs>
                </a:gsLst>
                <a:lin ang="5400000" scaled="0"/>
              </a:gradFill>
              <a:latin typeface="方正舒体" panose="02010601030101010101" pitchFamily="2" charset="-122"/>
              <a:ea typeface="阿里巴巴普惠体 2.0 95 ExtraBold" panose="00020600040101010101" pitchFamily="18" charset="-122"/>
              <a:cs typeface="阿里巴巴普惠体 2.0 95 ExtraBold" panose="00020600040101010101" pitchFamily="18" charset="-122"/>
            </a:endParaRPr>
          </a:p>
        </p:txBody>
      </p:sp>
      <p:sp>
        <p:nvSpPr>
          <p:cNvPr id="20" name="iSHEJI-11"/>
          <p:cNvSpPr txBox="1"/>
          <p:nvPr/>
        </p:nvSpPr>
        <p:spPr>
          <a:xfrm flipH="1">
            <a:off x="10410270" y="2369558"/>
            <a:ext cx="915635" cy="923330"/>
          </a:xfrm>
          <a:prstGeom prst="rect">
            <a:avLst/>
          </a:prstGeom>
        </p:spPr>
        <p:txBody>
          <a:bodyPr wrap="none" tIns="0" bIns="0" rtlCol="0">
            <a:spAutoFit/>
          </a:bodyPr>
          <a:lstStyle>
            <a:defPPr>
              <a:defRPr lang="zh-CN"/>
            </a:defPPr>
            <a:lvl1pPr marL="0" algn="ctr" defTabSz="914400" rtl="0" eaLnBrk="1" latinLnBrk="0" hangingPunct="1">
              <a:defRPr sz="6600" kern="12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W</a:t>
            </a:r>
            <a:endParaRPr lang="zh-CN" altLang="en-US"/>
          </a:p>
        </p:txBody>
      </p:sp>
      <p:sp>
        <p:nvSpPr>
          <p:cNvPr id="21" name="iSHEJI-12"/>
          <p:cNvSpPr txBox="1"/>
          <p:nvPr/>
        </p:nvSpPr>
        <p:spPr>
          <a:xfrm flipH="1">
            <a:off x="7562941" y="2809981"/>
            <a:ext cx="2990517" cy="532838"/>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400">
                <a:solidFill>
                  <a:schemeClr val="bg1"/>
                </a:solidFill>
                <a:latin typeface="阿里巴巴普惠体 2.0 35 Thin" panose="00020600040101010101" pitchFamily="18" charset="-122"/>
                <a:ea typeface="阿里巴巴普惠体 2.0 35 Thin" panose="00020600040101010101" pitchFamily="18" charset="-122"/>
              </a:rPr>
              <a:t>个体开发者通常具有独特的创意和视角，带来新颖的想法和解决方案</a:t>
            </a:r>
            <a:endParaRPr lang="zh-CN" altLang="en-US" sz="1400">
              <a:solidFill>
                <a:schemeClr val="bg1"/>
              </a:solidFill>
              <a:latin typeface="阿里巴巴普惠体 2.0 35 Thin" panose="00020600040101010101" pitchFamily="18" charset="-122"/>
              <a:ea typeface="阿里巴巴普惠体 2.0 35 Thin" panose="00020600040101010101" pitchFamily="18" charset="-122"/>
            </a:endParaRPr>
          </a:p>
        </p:txBody>
      </p:sp>
      <p:sp>
        <p:nvSpPr>
          <p:cNvPr id="22" name="iSHEJI-13"/>
          <p:cNvSpPr txBox="1"/>
          <p:nvPr/>
        </p:nvSpPr>
        <p:spPr>
          <a:xfrm flipH="1">
            <a:off x="9521952" y="2482258"/>
            <a:ext cx="1024582" cy="325025"/>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创造力</a:t>
            </a:r>
            <a:endPar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5" name="iSHEJI-14"/>
          <p:cNvSpPr txBox="1"/>
          <p:nvPr/>
        </p:nvSpPr>
        <p:spPr>
          <a:xfrm>
            <a:off x="1587229" y="4022006"/>
            <a:ext cx="760144" cy="923330"/>
          </a:xfrm>
          <a:prstGeom prst="rect">
            <a:avLst/>
          </a:prstGeom>
        </p:spPr>
        <p:txBody>
          <a:bodyPr wrap="none" tIns="0" bIns="0" rtlCol="0">
            <a:spAutoFit/>
          </a:bodyPr>
          <a:lstStyle>
            <a:defPPr>
              <a:defRPr lang="zh-CN"/>
            </a:defPPr>
            <a:lvl1pPr marL="0" algn="ctr" defTabSz="914400" rtl="0" eaLnBrk="1" latinLnBrk="0" hangingPunct="1">
              <a:defRPr sz="6600" kern="12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O</a:t>
            </a:r>
            <a:endParaRPr lang="zh-CN" altLang="en-US"/>
          </a:p>
        </p:txBody>
      </p:sp>
      <p:sp>
        <p:nvSpPr>
          <p:cNvPr id="26" name="iSHEJI-15"/>
          <p:cNvSpPr txBox="1"/>
          <p:nvPr/>
        </p:nvSpPr>
        <p:spPr>
          <a:xfrm>
            <a:off x="2289442" y="4430569"/>
            <a:ext cx="2436851" cy="262380"/>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a:solidFill>
                  <a:schemeClr val="bg1"/>
                </a:solidFill>
                <a:latin typeface="阿里巴巴普惠体 2.0 35 Thin" panose="00020600040101010101" pitchFamily="18" charset="-122"/>
                <a:ea typeface="阿里巴巴普惠体 2.0 35 Thin" panose="00020600040101010101" pitchFamily="18" charset="-122"/>
              </a:rPr>
              <a:t>开发工具逐渐平民化</a:t>
            </a:r>
            <a:endParaRPr lang="zh-CN" altLang="en-US" sz="1400">
              <a:solidFill>
                <a:schemeClr val="bg1"/>
              </a:solidFill>
              <a:latin typeface="阿里巴巴普惠体 2.0 35 Thin" panose="00020600040101010101" pitchFamily="18" charset="-122"/>
              <a:ea typeface="阿里巴巴普惠体 2.0 35 Thin" panose="00020600040101010101" pitchFamily="18" charset="-122"/>
            </a:endParaRPr>
          </a:p>
        </p:txBody>
      </p:sp>
      <p:sp>
        <p:nvSpPr>
          <p:cNvPr id="27" name="iSHEJI-16"/>
          <p:cNvSpPr txBox="1"/>
          <p:nvPr/>
        </p:nvSpPr>
        <p:spPr>
          <a:xfrm>
            <a:off x="2298089" y="4117863"/>
            <a:ext cx="2714815" cy="325025"/>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开发工具升级</a:t>
            </a:r>
            <a:endPar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8" name="iSHEJI-17"/>
          <p:cNvSpPr txBox="1"/>
          <p:nvPr/>
        </p:nvSpPr>
        <p:spPr>
          <a:xfrm flipH="1">
            <a:off x="9920769" y="4022006"/>
            <a:ext cx="607859" cy="923330"/>
          </a:xfrm>
          <a:prstGeom prst="rect">
            <a:avLst/>
          </a:prstGeom>
        </p:spPr>
        <p:txBody>
          <a:bodyPr wrap="none" tIns="0" bIns="0" rtlCol="0">
            <a:spAutoFit/>
          </a:bodyPr>
          <a:lstStyle>
            <a:defPPr>
              <a:defRPr lang="zh-CN"/>
            </a:defPPr>
            <a:lvl1pPr marL="0" algn="ctr" defTabSz="914400" rtl="0" eaLnBrk="1" latinLnBrk="0" hangingPunct="1">
              <a:defRPr sz="6600" kern="12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t>T</a:t>
            </a:r>
            <a:endParaRPr lang="zh-CN" altLang="en-US"/>
          </a:p>
        </p:txBody>
      </p:sp>
      <p:sp>
        <p:nvSpPr>
          <p:cNvPr id="33" name="iSHEJI-18"/>
          <p:cNvSpPr txBox="1"/>
          <p:nvPr/>
        </p:nvSpPr>
        <p:spPr>
          <a:xfrm flipH="1">
            <a:off x="7152915" y="4376559"/>
            <a:ext cx="2910484" cy="936860"/>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zh-CN" altLang="en-US" sz="1200">
                <a:solidFill>
                  <a:schemeClr val="bg1"/>
                </a:solidFill>
                <a:latin typeface="阿里巴巴普惠体 2.0 35 Thin" panose="00020600040101010101" pitchFamily="18" charset="-122"/>
                <a:ea typeface="阿里巴巴普惠体 2.0 35 Thin" panose="00020600040101010101" pitchFamily="18" charset="-122"/>
              </a:rPr>
              <a:t>个体开发者通常可以更自由地选择项目和技术栈，不受大公司的限制。这使他们能够尝试新技术、快速适应市场需求变化</a:t>
            </a:r>
            <a:endParaRPr lang="zh-CN" altLang="en-US" sz="1200">
              <a:solidFill>
                <a:schemeClr val="bg1"/>
              </a:solidFill>
              <a:latin typeface="阿里巴巴普惠体 2.0 35 Thin" panose="00020600040101010101" pitchFamily="18" charset="-122"/>
              <a:ea typeface="阿里巴巴普惠体 2.0 35 Thin" panose="00020600040101010101" pitchFamily="18" charset="-122"/>
            </a:endParaRPr>
          </a:p>
        </p:txBody>
      </p:sp>
      <p:sp>
        <p:nvSpPr>
          <p:cNvPr id="34" name="iSHEJI-19"/>
          <p:cNvSpPr txBox="1"/>
          <p:nvPr/>
        </p:nvSpPr>
        <p:spPr>
          <a:xfrm flipH="1">
            <a:off x="8778241" y="4048501"/>
            <a:ext cx="1115670" cy="325025"/>
          </a:xfrm>
          <a:prstGeom prst="rect">
            <a:avLst/>
          </a:prstGeom>
          <a:noFill/>
        </p:spPr>
        <p:txBody>
          <a:bodyPr wrap="square" t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灵活性</a:t>
            </a:r>
            <a:endParaRPr lang="zh-CN" altLang="en-US">
              <a:gradFill>
                <a:gsLst>
                  <a:gs pos="0">
                    <a:schemeClr val="bg1"/>
                  </a:gs>
                  <a:gs pos="100000">
                    <a:schemeClr val="bg1">
                      <a:alpha val="0"/>
                    </a:schemeClr>
                  </a:gs>
                </a:gsLst>
                <a:lin ang="5400000" scaled="0"/>
              </a:gra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pic>
        <p:nvPicPr>
          <p:cNvPr id="35" name="iSHEJI-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908300" y="5994426"/>
            <a:ext cx="6375400" cy="699142"/>
          </a:xfrm>
          <a:prstGeom prst="rect">
            <a:avLst/>
          </a:prstGeom>
        </p:spPr>
      </p:pic>
      <p:sp>
        <p:nvSpPr>
          <p:cNvPr id="46" name="iSHEJI-21"/>
          <p:cNvSpPr/>
          <p:nvPr/>
        </p:nvSpPr>
        <p:spPr>
          <a:xfrm flipV="1">
            <a:off x="4983360" y="1422400"/>
            <a:ext cx="2199101" cy="4647085"/>
          </a:xfrm>
          <a:custGeom>
            <a:avLst/>
            <a:gdLst>
              <a:gd name="connsiteX0" fmla="*/ 152970 w 2199101"/>
              <a:gd name="connsiteY0" fmla="*/ 4647085 h 4647085"/>
              <a:gd name="connsiteX1" fmla="*/ 2046132 w 2199101"/>
              <a:gd name="connsiteY1" fmla="*/ 4647085 h 4647085"/>
              <a:gd name="connsiteX2" fmla="*/ 2199101 w 2199101"/>
              <a:gd name="connsiteY2" fmla="*/ 4494116 h 4647085"/>
              <a:gd name="connsiteX3" fmla="*/ 2199101 w 2199101"/>
              <a:gd name="connsiteY3" fmla="*/ 3835400 h 4647085"/>
              <a:gd name="connsiteX4" fmla="*/ 2199101 w 2199101"/>
              <a:gd name="connsiteY4" fmla="*/ 2742584 h 4647085"/>
              <a:gd name="connsiteX5" fmla="*/ 2199101 w 2199101"/>
              <a:gd name="connsiteY5" fmla="*/ 2687789 h 4647085"/>
              <a:gd name="connsiteX6" fmla="*/ 2199101 w 2199101"/>
              <a:gd name="connsiteY6" fmla="*/ 1959296 h 4647085"/>
              <a:gd name="connsiteX7" fmla="*/ 2199101 w 2199101"/>
              <a:gd name="connsiteY7" fmla="*/ 1904501 h 4647085"/>
              <a:gd name="connsiteX8" fmla="*/ 2199101 w 2199101"/>
              <a:gd name="connsiteY8" fmla="*/ 811685 h 4647085"/>
              <a:gd name="connsiteX9" fmla="*/ 2199101 w 2199101"/>
              <a:gd name="connsiteY9" fmla="*/ 152969 h 4647085"/>
              <a:gd name="connsiteX10" fmla="*/ 2046132 w 2199101"/>
              <a:gd name="connsiteY10" fmla="*/ 0 h 4647085"/>
              <a:gd name="connsiteX11" fmla="*/ 152970 w 2199101"/>
              <a:gd name="connsiteY11" fmla="*/ 0 h 4647085"/>
              <a:gd name="connsiteX12" fmla="*/ 0 w 2199101"/>
              <a:gd name="connsiteY12" fmla="*/ 152969 h 4647085"/>
              <a:gd name="connsiteX13" fmla="*/ 0 w 2199101"/>
              <a:gd name="connsiteY13" fmla="*/ 811685 h 4647085"/>
              <a:gd name="connsiteX14" fmla="*/ 0 w 2199101"/>
              <a:gd name="connsiteY14" fmla="*/ 1904501 h 4647085"/>
              <a:gd name="connsiteX15" fmla="*/ 0 w 2199101"/>
              <a:gd name="connsiteY15" fmla="*/ 1959296 h 4647085"/>
              <a:gd name="connsiteX16" fmla="*/ 0 w 2199101"/>
              <a:gd name="connsiteY16" fmla="*/ 2687789 h 4647085"/>
              <a:gd name="connsiteX17" fmla="*/ 0 w 2199101"/>
              <a:gd name="connsiteY17" fmla="*/ 2742584 h 4647085"/>
              <a:gd name="connsiteX18" fmla="*/ 0 w 2199101"/>
              <a:gd name="connsiteY18" fmla="*/ 3835400 h 4647085"/>
              <a:gd name="connsiteX19" fmla="*/ 0 w 2199101"/>
              <a:gd name="connsiteY19" fmla="*/ 4494116 h 4647085"/>
              <a:gd name="connsiteX20" fmla="*/ 152970 w 2199101"/>
              <a:gd name="connsiteY20" fmla="*/ 4647085 h 46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99101" h="4647085">
                <a:moveTo>
                  <a:pt x="152970" y="4647085"/>
                </a:moveTo>
                <a:lnTo>
                  <a:pt x="2046132" y="4647085"/>
                </a:lnTo>
                <a:cubicBezTo>
                  <a:pt x="2130614" y="4647085"/>
                  <a:pt x="2199101" y="4578599"/>
                  <a:pt x="2199101" y="4494116"/>
                </a:cubicBezTo>
                <a:lnTo>
                  <a:pt x="2199101" y="3835400"/>
                </a:lnTo>
                <a:lnTo>
                  <a:pt x="2199101" y="2742584"/>
                </a:lnTo>
                <a:lnTo>
                  <a:pt x="2199101" y="2687789"/>
                </a:lnTo>
                <a:lnTo>
                  <a:pt x="2199101" y="1959296"/>
                </a:lnTo>
                <a:lnTo>
                  <a:pt x="2199101" y="1904501"/>
                </a:lnTo>
                <a:lnTo>
                  <a:pt x="2199101" y="811685"/>
                </a:lnTo>
                <a:lnTo>
                  <a:pt x="2199101" y="152969"/>
                </a:lnTo>
                <a:cubicBezTo>
                  <a:pt x="2199101" y="68486"/>
                  <a:pt x="2130614" y="0"/>
                  <a:pt x="2046132" y="0"/>
                </a:cubicBezTo>
                <a:lnTo>
                  <a:pt x="152970" y="0"/>
                </a:lnTo>
                <a:cubicBezTo>
                  <a:pt x="68487" y="0"/>
                  <a:pt x="0" y="68486"/>
                  <a:pt x="0" y="152969"/>
                </a:cubicBezTo>
                <a:lnTo>
                  <a:pt x="0" y="811685"/>
                </a:lnTo>
                <a:lnTo>
                  <a:pt x="0" y="1904501"/>
                </a:lnTo>
                <a:lnTo>
                  <a:pt x="0" y="1959296"/>
                </a:lnTo>
                <a:lnTo>
                  <a:pt x="0" y="2687789"/>
                </a:lnTo>
                <a:lnTo>
                  <a:pt x="0" y="2742584"/>
                </a:lnTo>
                <a:lnTo>
                  <a:pt x="0" y="3835400"/>
                </a:lnTo>
                <a:lnTo>
                  <a:pt x="0" y="4494116"/>
                </a:lnTo>
                <a:cubicBezTo>
                  <a:pt x="0" y="4578599"/>
                  <a:pt x="68487" y="4647085"/>
                  <a:pt x="152970" y="464708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7" name="iSHEJI-22"/>
          <p:cNvSpPr/>
          <p:nvPr/>
        </p:nvSpPr>
        <p:spPr>
          <a:xfrm flipV="1">
            <a:off x="5039764" y="1479550"/>
            <a:ext cx="2086292" cy="4532785"/>
          </a:xfrm>
          <a:custGeom>
            <a:avLst/>
            <a:gdLst>
              <a:gd name="connsiteX0" fmla="*/ 134587 w 2086292"/>
              <a:gd name="connsiteY0" fmla="*/ 4532785 h 4532785"/>
              <a:gd name="connsiteX1" fmla="*/ 1951705 w 2086292"/>
              <a:gd name="connsiteY1" fmla="*/ 4532785 h 4532785"/>
              <a:gd name="connsiteX2" fmla="*/ 2086292 w 2086292"/>
              <a:gd name="connsiteY2" fmla="*/ 4398198 h 4532785"/>
              <a:gd name="connsiteX3" fmla="*/ 2086292 w 2086292"/>
              <a:gd name="connsiteY3" fmla="*/ 3741576 h 4532785"/>
              <a:gd name="connsiteX4" fmla="*/ 2086292 w 2086292"/>
              <a:gd name="connsiteY4" fmla="*/ 2612430 h 4532785"/>
              <a:gd name="connsiteX5" fmla="*/ 2086292 w 2086292"/>
              <a:gd name="connsiteY5" fmla="*/ 2606081 h 4532785"/>
              <a:gd name="connsiteX6" fmla="*/ 2086292 w 2086292"/>
              <a:gd name="connsiteY6" fmla="*/ 1926705 h 4532785"/>
              <a:gd name="connsiteX7" fmla="*/ 2086292 w 2086292"/>
              <a:gd name="connsiteY7" fmla="*/ 1920355 h 4532785"/>
              <a:gd name="connsiteX8" fmla="*/ 2086292 w 2086292"/>
              <a:gd name="connsiteY8" fmla="*/ 791209 h 4532785"/>
              <a:gd name="connsiteX9" fmla="*/ 2086292 w 2086292"/>
              <a:gd name="connsiteY9" fmla="*/ 134587 h 4532785"/>
              <a:gd name="connsiteX10" fmla="*/ 1951705 w 2086292"/>
              <a:gd name="connsiteY10" fmla="*/ 0 h 4532785"/>
              <a:gd name="connsiteX11" fmla="*/ 134587 w 2086292"/>
              <a:gd name="connsiteY11" fmla="*/ 0 h 4532785"/>
              <a:gd name="connsiteX12" fmla="*/ 0 w 2086292"/>
              <a:gd name="connsiteY12" fmla="*/ 134587 h 4532785"/>
              <a:gd name="connsiteX13" fmla="*/ 0 w 2086292"/>
              <a:gd name="connsiteY13" fmla="*/ 791209 h 4532785"/>
              <a:gd name="connsiteX14" fmla="*/ 0 w 2086292"/>
              <a:gd name="connsiteY14" fmla="*/ 1920355 h 4532785"/>
              <a:gd name="connsiteX15" fmla="*/ 0 w 2086292"/>
              <a:gd name="connsiteY15" fmla="*/ 1926705 h 4532785"/>
              <a:gd name="connsiteX16" fmla="*/ 0 w 2086292"/>
              <a:gd name="connsiteY16" fmla="*/ 2606081 h 4532785"/>
              <a:gd name="connsiteX17" fmla="*/ 0 w 2086292"/>
              <a:gd name="connsiteY17" fmla="*/ 2612430 h 4532785"/>
              <a:gd name="connsiteX18" fmla="*/ 0 w 2086292"/>
              <a:gd name="connsiteY18" fmla="*/ 3741576 h 4532785"/>
              <a:gd name="connsiteX19" fmla="*/ 0 w 2086292"/>
              <a:gd name="connsiteY19" fmla="*/ 4398198 h 4532785"/>
              <a:gd name="connsiteX20" fmla="*/ 134587 w 2086292"/>
              <a:gd name="connsiteY20" fmla="*/ 4532785 h 453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86292" h="4532785">
                <a:moveTo>
                  <a:pt x="134587" y="4532785"/>
                </a:moveTo>
                <a:lnTo>
                  <a:pt x="1951705" y="4532785"/>
                </a:lnTo>
                <a:cubicBezTo>
                  <a:pt x="2026036" y="4532785"/>
                  <a:pt x="2086292" y="4472528"/>
                  <a:pt x="2086292" y="4398198"/>
                </a:cubicBezTo>
                <a:lnTo>
                  <a:pt x="2086292" y="3741576"/>
                </a:lnTo>
                <a:lnTo>
                  <a:pt x="2086292" y="2612430"/>
                </a:lnTo>
                <a:lnTo>
                  <a:pt x="2086292" y="2606081"/>
                </a:lnTo>
                <a:lnTo>
                  <a:pt x="2086292" y="1926705"/>
                </a:lnTo>
                <a:lnTo>
                  <a:pt x="2086292" y="1920355"/>
                </a:lnTo>
                <a:lnTo>
                  <a:pt x="2086292" y="791209"/>
                </a:lnTo>
                <a:lnTo>
                  <a:pt x="2086292" y="134587"/>
                </a:lnTo>
                <a:cubicBezTo>
                  <a:pt x="2086292" y="60256"/>
                  <a:pt x="2026036" y="0"/>
                  <a:pt x="1951705" y="0"/>
                </a:cubicBezTo>
                <a:lnTo>
                  <a:pt x="134587" y="0"/>
                </a:lnTo>
                <a:cubicBezTo>
                  <a:pt x="60257" y="0"/>
                  <a:pt x="0" y="60256"/>
                  <a:pt x="0" y="134587"/>
                </a:cubicBezTo>
                <a:lnTo>
                  <a:pt x="0" y="791209"/>
                </a:lnTo>
                <a:lnTo>
                  <a:pt x="0" y="1920355"/>
                </a:lnTo>
                <a:lnTo>
                  <a:pt x="0" y="1926705"/>
                </a:lnTo>
                <a:lnTo>
                  <a:pt x="0" y="2606081"/>
                </a:lnTo>
                <a:lnTo>
                  <a:pt x="0" y="2612430"/>
                </a:lnTo>
                <a:lnTo>
                  <a:pt x="0" y="3741576"/>
                </a:lnTo>
                <a:lnTo>
                  <a:pt x="0" y="4398198"/>
                </a:lnTo>
                <a:cubicBezTo>
                  <a:pt x="0" y="4472528"/>
                  <a:pt x="60257" y="4532785"/>
                  <a:pt x="134587" y="4532785"/>
                </a:cubicBezTo>
                <a:close/>
              </a:path>
            </a:pathLst>
          </a:custGeom>
          <a:blipFill dpi="0" rotWithShape="0">
            <a:blip r:embed="rId2"/>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3" name="矩形 2"/>
          <p:cNvSpPr/>
          <p:nvPr/>
        </p:nvSpPr>
        <p:spPr>
          <a:xfrm>
            <a:off x="2128602" y="1114753"/>
            <a:ext cx="1723550" cy="1015663"/>
          </a:xfrm>
          <a:prstGeom prst="rect">
            <a:avLst/>
          </a:prstGeom>
          <a:noFill/>
        </p:spPr>
        <p:txBody>
          <a:bodyPr wrap="none" lIns="91440" tIns="45720" rIns="91440" bIns="4572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b="0" cap="none" spc="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方正舒体" panose="02010601030101010101" pitchFamily="2" charset="-122"/>
                <a:ea typeface="方正舒体" panose="02010601030101010101" pitchFamily="2" charset="-122"/>
              </a:rPr>
              <a:t>变革</a:t>
            </a:r>
            <a:endParaRPr lang="zh-CN" altLang="en-US" sz="6000" b="0" cap="none" spc="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方正舒体" panose="02010601030101010101" pitchFamily="2" charset="-122"/>
              <a:ea typeface="方正舒体" panose="02010601030101010101" pitchFamily="2" charset="-122"/>
            </a:endParaRPr>
          </a:p>
        </p:txBody>
      </p:sp>
      <p:sp>
        <p:nvSpPr>
          <p:cNvPr id="4" name="矩形 3"/>
          <p:cNvSpPr/>
          <p:nvPr/>
        </p:nvSpPr>
        <p:spPr>
          <a:xfrm>
            <a:off x="8339851" y="1061429"/>
            <a:ext cx="1723549" cy="1015663"/>
          </a:xfrm>
          <a:prstGeom prst="rect">
            <a:avLst/>
          </a:prstGeom>
          <a:noFill/>
        </p:spPr>
        <p:txBody>
          <a:bodyPr wrap="none" lIns="91440" tIns="45720" rIns="91440" bIns="4572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b="0" cap="none" spc="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方正舒体" panose="02010601030101010101" pitchFamily="2" charset="-122"/>
                <a:ea typeface="方正舒体" panose="02010601030101010101" pitchFamily="2" charset="-122"/>
              </a:rPr>
              <a:t>好处</a:t>
            </a:r>
            <a:endParaRPr lang="zh-CN" altLang="en-US" sz="6000" b="0" cap="none" spc="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方正舒体" panose="02010601030101010101" pitchFamily="2" charset="-122"/>
              <a:ea typeface="方正舒体" panose="02010601030101010101" pitchFamily="2" charset="-122"/>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1"/>
          <p:cNvSpPr/>
          <p:nvPr/>
        </p:nvSpPr>
        <p:spPr>
          <a:xfrm>
            <a:off x="0" y="0"/>
            <a:ext cx="12192000" cy="6858000"/>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3" name="iSHEJI-2"/>
          <p:cNvSpPr txBox="1"/>
          <p:nvPr/>
        </p:nvSpPr>
        <p:spPr>
          <a:xfrm>
            <a:off x="1959601" y="-1263069"/>
            <a:ext cx="9716094" cy="812106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altLang="zh-CN" sz="28700" b="0" i="0" u="none" strike="noStrike" kern="1200" cap="none" spc="0" normalizeH="0" baseline="0" noProof="0">
                <a:ln>
                  <a:noFill/>
                </a:ln>
                <a:solidFill>
                  <a:srgbClr val="000000">
                    <a:alpha val="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REPORT</a:t>
            </a:r>
            <a:endParaRPr kumimoji="0" lang="zh-CN" altLang="en-US" sz="28700" b="0" i="0" u="none" strike="noStrike" kern="1200" cap="none" spc="0" normalizeH="0" baseline="0" noProof="0">
              <a:ln>
                <a:noFill/>
              </a:ln>
              <a:solidFill>
                <a:srgbClr val="000000">
                  <a:alpha val="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3" name="iSHEJI-3"/>
          <p:cNvSpPr/>
          <p:nvPr/>
        </p:nvSpPr>
        <p:spPr>
          <a:xfrm>
            <a:off x="1413510" y="1981200"/>
            <a:ext cx="2583180" cy="3604260"/>
          </a:xfrm>
          <a:prstGeom prst="rect">
            <a:avLst/>
          </a:prstGeom>
          <a:solidFill>
            <a:schemeClr val="bg1"/>
          </a:solidFill>
          <a:ln w="0">
            <a:noFill/>
          </a:ln>
          <a:effectLst>
            <a:outerShdw blurRad="190500" sx="103000" sy="103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2" name="iSHEJI-4"/>
          <p:cNvSpPr/>
          <p:nvPr/>
        </p:nvSpPr>
        <p:spPr>
          <a:xfrm>
            <a:off x="1413510" y="5517833"/>
            <a:ext cx="2583180" cy="67627"/>
          </a:xfrm>
          <a:prstGeom prst="rect">
            <a:avLst/>
          </a:prstGeom>
          <a:solidFill>
            <a:schemeClr val="accent1">
              <a:lumMod val="20000"/>
              <a:lumOff val="80000"/>
            </a:schemeClr>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3" name="iSHEJI-5"/>
          <p:cNvSpPr/>
          <p:nvPr/>
        </p:nvSpPr>
        <p:spPr>
          <a:xfrm>
            <a:off x="4804410" y="1981200"/>
            <a:ext cx="2583180" cy="3604260"/>
          </a:xfrm>
          <a:prstGeom prst="rect">
            <a:avLst/>
          </a:prstGeom>
          <a:solidFill>
            <a:schemeClr val="bg1"/>
          </a:solidFill>
          <a:ln w="0">
            <a:noFill/>
          </a:ln>
          <a:effectLst>
            <a:outerShdw blurRad="190500" sx="103000" sy="103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4" name="iSHEJI-6"/>
          <p:cNvSpPr/>
          <p:nvPr/>
        </p:nvSpPr>
        <p:spPr>
          <a:xfrm>
            <a:off x="4804410" y="5517833"/>
            <a:ext cx="2583180" cy="67627"/>
          </a:xfrm>
          <a:prstGeom prst="rect">
            <a:avLst/>
          </a:prstGeom>
          <a:solidFill>
            <a:schemeClr val="accent1">
              <a:lumMod val="20000"/>
              <a:lumOff val="80000"/>
            </a:schemeClr>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7" name="iSHEJI-7"/>
          <p:cNvSpPr/>
          <p:nvPr/>
        </p:nvSpPr>
        <p:spPr>
          <a:xfrm>
            <a:off x="8195310" y="1981200"/>
            <a:ext cx="2583180" cy="3604260"/>
          </a:xfrm>
          <a:prstGeom prst="rect">
            <a:avLst/>
          </a:prstGeom>
          <a:solidFill>
            <a:schemeClr val="bg1"/>
          </a:solidFill>
          <a:ln w="0">
            <a:noFill/>
          </a:ln>
          <a:effectLst>
            <a:outerShdw blurRad="190500" sx="103000" sy="103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8" name="iSHEJI-8"/>
          <p:cNvSpPr/>
          <p:nvPr/>
        </p:nvSpPr>
        <p:spPr>
          <a:xfrm>
            <a:off x="8195310" y="5517833"/>
            <a:ext cx="2583180" cy="67627"/>
          </a:xfrm>
          <a:prstGeom prst="rect">
            <a:avLst/>
          </a:prstGeom>
          <a:solidFill>
            <a:schemeClr val="accent1">
              <a:lumMod val="20000"/>
              <a:lumOff val="80000"/>
            </a:schemeClr>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5" name="iSHEJI-10"/>
          <p:cNvSpPr/>
          <p:nvPr/>
        </p:nvSpPr>
        <p:spPr>
          <a:xfrm>
            <a:off x="2252248" y="2458173"/>
            <a:ext cx="905705" cy="905705"/>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6" name="iSHEJI-11"/>
          <p:cNvSpPr txBox="1"/>
          <p:nvPr/>
        </p:nvSpPr>
        <p:spPr>
          <a:xfrm>
            <a:off x="1628094" y="5037301"/>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端云一体化</a:t>
            </a:r>
            <a:endPar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8" name="iSHEJI-13"/>
          <p:cNvSpPr/>
          <p:nvPr/>
        </p:nvSpPr>
        <p:spPr>
          <a:xfrm>
            <a:off x="5643148" y="2484202"/>
            <a:ext cx="905705" cy="853647"/>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9" name="iSHEJI-14"/>
          <p:cNvSpPr txBox="1"/>
          <p:nvPr/>
        </p:nvSpPr>
        <p:spPr>
          <a:xfrm>
            <a:off x="5121458" y="5037301"/>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en-US" sz="2000" spc="0">
                <a:solidFill>
                  <a:srgbClr val="2D464A"/>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去</a:t>
            </a:r>
            <a:r>
              <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后端、运维化</a:t>
            </a:r>
            <a:endPar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1" name="iSHEJI-16"/>
          <p:cNvSpPr/>
          <p:nvPr/>
        </p:nvSpPr>
        <p:spPr>
          <a:xfrm>
            <a:off x="9034048" y="2500463"/>
            <a:ext cx="905705" cy="82112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4" name="iSHEJI-17"/>
          <p:cNvSpPr txBox="1"/>
          <p:nvPr/>
        </p:nvSpPr>
        <p:spPr>
          <a:xfrm>
            <a:off x="8409894" y="5037301"/>
            <a:ext cx="2154012" cy="30777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前端组件化</a:t>
            </a:r>
            <a:endParaRPr kumimoji="0" lang="zh-CN" altLang="en-US" sz="20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7" name="iSHEJI-19"/>
          <p:cNvSpPr txBox="1"/>
          <p:nvPr/>
        </p:nvSpPr>
        <p:spPr>
          <a:xfrm>
            <a:off x="421933" y="444058"/>
            <a:ext cx="3360173"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开发生态新的浪潮</a:t>
            </a:r>
            <a:endParaRPr kumimoji="0" lang="zh-CN" altLang="en-US" sz="32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20"/>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Develop a new wave of ecology</a:t>
            </a:r>
            <a:endPar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pic>
        <p:nvPicPr>
          <p:cNvPr id="19" name="图片 18"/>
          <p:cNvPicPr>
            <a:picLocks noChangeAspect="1"/>
          </p:cNvPicPr>
          <p:nvPr/>
        </p:nvPicPr>
        <p:blipFill>
          <a:blip r:embed="rId1"/>
          <a:stretch>
            <a:fillRect/>
          </a:stretch>
        </p:blipFill>
        <p:spPr>
          <a:xfrm>
            <a:off x="1701580" y="2257281"/>
            <a:ext cx="2007040" cy="2343437"/>
          </a:xfrm>
          <a:prstGeom prst="rect">
            <a:avLst/>
          </a:prstGeom>
        </p:spPr>
      </p:pic>
      <p:pic>
        <p:nvPicPr>
          <p:cNvPr id="21" name="图片 20"/>
          <p:cNvPicPr>
            <a:picLocks noChangeAspect="1"/>
          </p:cNvPicPr>
          <p:nvPr/>
        </p:nvPicPr>
        <p:blipFill>
          <a:blip r:embed="rId2"/>
          <a:stretch>
            <a:fillRect/>
          </a:stretch>
        </p:blipFill>
        <p:spPr>
          <a:xfrm>
            <a:off x="5050623" y="2321710"/>
            <a:ext cx="2090753" cy="2214579"/>
          </a:xfrm>
          <a:prstGeom prst="rect">
            <a:avLst/>
          </a:prstGeom>
        </p:spPr>
      </p:pic>
      <p:pic>
        <p:nvPicPr>
          <p:cNvPr id="25" name="图片 24"/>
          <p:cNvPicPr>
            <a:picLocks noChangeAspect="1"/>
          </p:cNvPicPr>
          <p:nvPr/>
        </p:nvPicPr>
        <p:blipFill>
          <a:blip r:embed="rId3"/>
          <a:stretch>
            <a:fillRect/>
          </a:stretch>
        </p:blipFill>
        <p:spPr>
          <a:xfrm>
            <a:off x="8569339" y="2351863"/>
            <a:ext cx="1921081" cy="2197520"/>
          </a:xfrm>
          <a:prstGeom prst="rect">
            <a:avLst/>
          </a:prstGeom>
        </p:spPr>
      </p:pic>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3418547"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传统软件开发模式</a:t>
            </a:r>
            <a:endPar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4345139"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Traditional software development model</a:t>
            </a:r>
            <a:endPar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3" name="iSHEJI-4"/>
          <p:cNvSpPr/>
          <p:nvPr/>
        </p:nvSpPr>
        <p:spPr>
          <a:xfrm>
            <a:off x="1260366" y="1927860"/>
            <a:ext cx="1539240" cy="15392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8" name="iSHEJI-5"/>
          <p:cNvSpPr/>
          <p:nvPr/>
        </p:nvSpPr>
        <p:spPr>
          <a:xfrm>
            <a:off x="3971042" y="1927860"/>
            <a:ext cx="1539240" cy="15392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2" name="iSHEJI-6"/>
          <p:cNvSpPr/>
          <p:nvPr/>
        </p:nvSpPr>
        <p:spPr>
          <a:xfrm>
            <a:off x="6681718" y="1927860"/>
            <a:ext cx="1539240" cy="15392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0" name="iSHEJI-7"/>
          <p:cNvSpPr/>
          <p:nvPr/>
        </p:nvSpPr>
        <p:spPr>
          <a:xfrm>
            <a:off x="9392394" y="1927860"/>
            <a:ext cx="1539240" cy="15392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4" name="iSHEJI-8"/>
          <p:cNvSpPr txBox="1"/>
          <p:nvPr/>
        </p:nvSpPr>
        <p:spPr>
          <a:xfrm>
            <a:off x="1492032" y="2195318"/>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A</a:t>
            </a:r>
            <a:endParaRPr kumimoji="0" lang="zh-CN" altLang="en-US"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5" name="iSHEJI-9"/>
          <p:cNvSpPr/>
          <p:nvPr/>
        </p:nvSpPr>
        <p:spPr>
          <a:xfrm>
            <a:off x="1580111" y="2269331"/>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6" name="iSHEJI-10"/>
          <p:cNvSpPr txBox="1"/>
          <p:nvPr/>
        </p:nvSpPr>
        <p:spPr>
          <a:xfrm>
            <a:off x="4212372" y="2195318"/>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B</a:t>
            </a:r>
            <a:endParaRPr kumimoji="0" lang="zh-CN" altLang="en-US"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7" name="iSHEJI-11"/>
          <p:cNvSpPr/>
          <p:nvPr/>
        </p:nvSpPr>
        <p:spPr>
          <a:xfrm>
            <a:off x="4300451" y="2269331"/>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8" name="iSHEJI-12"/>
          <p:cNvSpPr txBox="1"/>
          <p:nvPr/>
        </p:nvSpPr>
        <p:spPr>
          <a:xfrm>
            <a:off x="6932712" y="2195318"/>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C</a:t>
            </a:r>
            <a:endParaRPr kumimoji="0" lang="zh-CN" altLang="en-US"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9" name="iSHEJI-13"/>
          <p:cNvSpPr/>
          <p:nvPr/>
        </p:nvSpPr>
        <p:spPr>
          <a:xfrm>
            <a:off x="7020791" y="2269331"/>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50" name="iSHEJI-14"/>
          <p:cNvSpPr txBox="1"/>
          <p:nvPr/>
        </p:nvSpPr>
        <p:spPr>
          <a:xfrm>
            <a:off x="9653052" y="2195318"/>
            <a:ext cx="1075908" cy="110799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D</a:t>
            </a:r>
            <a:endParaRPr kumimoji="0" lang="zh-CN" altLang="en-US" sz="7200" b="0" i="0" u="none" strike="noStrike" kern="1200" cap="none" spc="0" normalizeH="0" baseline="0" noProof="0">
              <a:ln w="12700">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1" name="iSHEJI-15"/>
          <p:cNvSpPr/>
          <p:nvPr/>
        </p:nvSpPr>
        <p:spPr>
          <a:xfrm>
            <a:off x="9741131" y="2269331"/>
            <a:ext cx="158670" cy="158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53" name="iSHEJI-17"/>
          <p:cNvSpPr txBox="1"/>
          <p:nvPr/>
        </p:nvSpPr>
        <p:spPr>
          <a:xfrm>
            <a:off x="952980" y="4322550"/>
            <a:ext cx="2154012" cy="532838"/>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产品经理将需求传递给后端工程师</a:t>
            </a:r>
            <a:endPar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54" name="iSHEJI-18"/>
          <p:cNvCxnSpPr/>
          <p:nvPr/>
        </p:nvCxnSpPr>
        <p:spPr>
          <a:xfrm>
            <a:off x="1755291" y="4160520"/>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5" name="iSHEJI-19"/>
          <p:cNvSpPr txBox="1"/>
          <p:nvPr/>
        </p:nvSpPr>
        <p:spPr>
          <a:xfrm>
            <a:off x="3663656" y="3629159"/>
            <a:ext cx="2154012"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后端开发</a:t>
            </a:r>
            <a:endPar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6" name="iSHEJI-20"/>
          <p:cNvSpPr txBox="1"/>
          <p:nvPr/>
        </p:nvSpPr>
        <p:spPr>
          <a:xfrm>
            <a:off x="3663656" y="4322550"/>
            <a:ext cx="2154012" cy="532838"/>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后端工程师开发功能并提供</a:t>
            </a:r>
            <a:r>
              <a:rPr kumimoji="0" lang="en-US" altLang="zh-CN"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API</a:t>
            </a:r>
            <a:r>
              <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接口</a:t>
            </a:r>
            <a:endPar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57" name="iSHEJI-21"/>
          <p:cNvCxnSpPr/>
          <p:nvPr/>
        </p:nvCxnSpPr>
        <p:spPr>
          <a:xfrm>
            <a:off x="4465967" y="4160520"/>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8" name="iSHEJI-22"/>
          <p:cNvSpPr txBox="1"/>
          <p:nvPr/>
        </p:nvSpPr>
        <p:spPr>
          <a:xfrm>
            <a:off x="6374332" y="3629159"/>
            <a:ext cx="2154012"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接口对应</a:t>
            </a:r>
            <a:endPar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9" name="iSHEJI-23"/>
          <p:cNvSpPr txBox="1"/>
          <p:nvPr/>
        </p:nvSpPr>
        <p:spPr>
          <a:xfrm>
            <a:off x="6374332" y="4322550"/>
            <a:ext cx="2154012" cy="25276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前端工程师设计页面</a:t>
            </a:r>
            <a:endPar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60" name="iSHEJI-24"/>
          <p:cNvCxnSpPr/>
          <p:nvPr/>
        </p:nvCxnSpPr>
        <p:spPr>
          <a:xfrm>
            <a:off x="7176643" y="4160520"/>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1" name="iSHEJI-25"/>
          <p:cNvSpPr txBox="1"/>
          <p:nvPr/>
        </p:nvSpPr>
        <p:spPr>
          <a:xfrm>
            <a:off x="9085008" y="3629159"/>
            <a:ext cx="2154012"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正式发布</a:t>
            </a:r>
            <a:endPar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62" name="iSHEJI-26"/>
          <p:cNvSpPr txBox="1"/>
          <p:nvPr/>
        </p:nvSpPr>
        <p:spPr>
          <a:xfrm>
            <a:off x="9085008" y="4322550"/>
            <a:ext cx="2154012" cy="25276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发布，维护部门专门维护</a:t>
            </a:r>
            <a:endParaRPr kumimoji="0" lang="zh-CN" altLang="en-US" sz="14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cxnSp>
        <p:nvCxnSpPr>
          <p:cNvPr id="63" name="iSHEJI-27"/>
          <p:cNvCxnSpPr/>
          <p:nvPr/>
        </p:nvCxnSpPr>
        <p:spPr>
          <a:xfrm>
            <a:off x="9887319" y="4160520"/>
            <a:ext cx="54939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iSHEJI-19"/>
          <p:cNvSpPr txBox="1"/>
          <p:nvPr/>
        </p:nvSpPr>
        <p:spPr>
          <a:xfrm>
            <a:off x="952980" y="3629159"/>
            <a:ext cx="2154012"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需求分析</a:t>
            </a:r>
            <a:endPar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7047861"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回顾</a:t>
            </a:r>
            <a:r>
              <a:rPr kumimoji="0" lang="en-US" altLang="zh-CN"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2023</a:t>
            </a: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年计算机学院暑期软件实训</a:t>
            </a:r>
            <a:endPar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1400" spc="0">
                <a:solidFill>
                  <a:srgbClr val="000000">
                    <a:lumMod val="50000"/>
                    <a:lumOff val="50000"/>
                  </a:srgb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S</a:t>
            </a:r>
            <a:r>
              <a:rPr kumimoji="0" lang="en-US" altLang="zh-CN" sz="1400" b="0" i="0" u="none" strike="noStrike" kern="1200" cap="none" spc="0" normalizeH="0" baseline="0" noProof="0" err="1">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ummer software training </a:t>
            </a:r>
            <a:endParaRPr kumimoji="0" lang="en-US" altLang="zh-CN" sz="1400" b="0" i="0" u="none" strike="noStrike" kern="1200" cap="none" spc="0" normalizeH="0" baseline="0" noProof="0" err="1">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grpSp>
        <p:nvGrpSpPr>
          <p:cNvPr id="29" name="组合 28"/>
          <p:cNvGrpSpPr/>
          <p:nvPr/>
        </p:nvGrpSpPr>
        <p:grpSpPr>
          <a:xfrm>
            <a:off x="-589542" y="13209456"/>
            <a:ext cx="10956913" cy="4389682"/>
            <a:chOff x="560832" y="3003571"/>
            <a:chExt cx="10956913" cy="4389682"/>
          </a:xfrm>
        </p:grpSpPr>
        <p:sp>
          <p:nvSpPr>
            <p:cNvPr id="3" name="文本框 2"/>
            <p:cNvSpPr txBox="1"/>
            <p:nvPr/>
          </p:nvSpPr>
          <p:spPr>
            <a:xfrm>
              <a:off x="560832" y="3003571"/>
              <a:ext cx="10956913"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800" b="1">
                  <a:solidFill>
                    <a:srgbClr val="C00000"/>
                  </a:solidFill>
                  <a:latin typeface="华文隶书" panose="02010800040101010101" pitchFamily="2" charset="-122"/>
                  <a:ea typeface="华文隶书" panose="02010800040101010101" pitchFamily="2" charset="-122"/>
                </a:rPr>
                <a:t>基于传统开发模式进行的实训      </a:t>
              </a:r>
              <a:r>
                <a:rPr lang="en-US" altLang="zh-CN" sz="4800" b="1">
                  <a:solidFill>
                    <a:srgbClr val="C00000"/>
                  </a:solidFill>
                  <a:latin typeface="华文隶书" panose="02010800040101010101" pitchFamily="2" charset="-122"/>
                  <a:ea typeface="华文隶书" panose="02010800040101010101" pitchFamily="2" charset="-122"/>
                </a:rPr>
                <a:t>v</a:t>
              </a:r>
              <a:r>
                <a:rPr lang="en-US" altLang="zh-CN" sz="4800" b="1">
                  <a:solidFill>
                    <a:schemeClr val="bg2">
                      <a:lumMod val="25000"/>
                    </a:schemeClr>
                  </a:solidFill>
                  <a:latin typeface="华文隶书" panose="02010800040101010101" pitchFamily="2" charset="-122"/>
                  <a:ea typeface="华文隶书" panose="02010800040101010101" pitchFamily="2" charset="-122"/>
                </a:rPr>
                <a:t>s</a:t>
              </a:r>
              <a:r>
                <a:rPr lang="en-US" altLang="zh-CN" sz="4800" b="1">
                  <a:latin typeface="华文隶书" panose="02010800040101010101" pitchFamily="2" charset="-122"/>
                  <a:ea typeface="华文隶书" panose="02010800040101010101" pitchFamily="2" charset="-122"/>
                </a:rPr>
                <a:t>  </a:t>
              </a:r>
              <a:r>
                <a:rPr lang="en-US" altLang="zh-CN" sz="2800" b="1">
                  <a:latin typeface="华文隶书" panose="02010800040101010101" pitchFamily="2" charset="-122"/>
                  <a:ea typeface="华文隶书" panose="02010800040101010101" pitchFamily="2" charset="-122"/>
                </a:rPr>
                <a:t>         </a:t>
              </a:r>
              <a:r>
                <a:rPr lang="zh-CN" altLang="en-US" sz="2800" b="1">
                  <a:solidFill>
                    <a:schemeClr val="bg2">
                      <a:lumMod val="25000"/>
                    </a:schemeClr>
                  </a:solidFill>
                  <a:latin typeface="华文隶书" panose="02010800040101010101" pitchFamily="2" charset="-122"/>
                  <a:ea typeface="华文隶书" panose="02010800040101010101" pitchFamily="2" charset="-122"/>
                </a:rPr>
                <a:t>端云一体化开发</a:t>
              </a:r>
              <a:endParaRPr lang="zh-CN" altLang="en-US" sz="2800" b="1">
                <a:solidFill>
                  <a:schemeClr val="bg2">
                    <a:lumMod val="25000"/>
                  </a:schemeClr>
                </a:solidFill>
                <a:latin typeface="华文隶书" panose="02010800040101010101" pitchFamily="2" charset="-122"/>
                <a:ea typeface="华文隶书" panose="02010800040101010101" pitchFamily="2" charset="-122"/>
              </a:endParaRPr>
            </a:p>
          </p:txBody>
        </p:sp>
        <p:sp>
          <p:nvSpPr>
            <p:cNvPr id="4" name="文本框 3"/>
            <p:cNvSpPr txBox="1"/>
            <p:nvPr/>
          </p:nvSpPr>
          <p:spPr>
            <a:xfrm>
              <a:off x="674255" y="3976933"/>
              <a:ext cx="4516581" cy="34163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buFont typeface="Arial" panose="020B0604020202020204" pitchFamily="34" charset="0"/>
                <a:buChar char="•"/>
              </a:pPr>
              <a:r>
                <a:rPr lang="zh-CN" altLang="en-US" b="1">
                  <a:solidFill>
                    <a:srgbClr val="C00000"/>
                  </a:solidFill>
                  <a:latin typeface="华文隶书" panose="02010800040101010101" pitchFamily="2" charset="-122"/>
                  <a:ea typeface="华文隶书" panose="02010800040101010101" pitchFamily="2" charset="-122"/>
                </a:rPr>
                <a:t>建立</a:t>
              </a:r>
              <a:r>
                <a:rPr lang="en-US" altLang="zh-CN" b="1">
                  <a:solidFill>
                    <a:srgbClr val="C00000"/>
                  </a:solidFill>
                  <a:latin typeface="华文隶书" panose="02010800040101010101" pitchFamily="2" charset="-122"/>
                  <a:ea typeface="华文隶书" panose="02010800040101010101" pitchFamily="2" charset="-122"/>
                </a:rPr>
                <a:t>MySQL</a:t>
              </a:r>
              <a:r>
                <a:rPr lang="zh-CN" altLang="en-US" b="1">
                  <a:solidFill>
                    <a:srgbClr val="C00000"/>
                  </a:solidFill>
                  <a:latin typeface="华文隶书" panose="02010800040101010101" pitchFamily="2" charset="-122"/>
                  <a:ea typeface="华文隶书" panose="02010800040101010101" pitchFamily="2" charset="-122"/>
                </a:rPr>
                <a:t>本地数据库</a:t>
              </a: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a:solidFill>
                    <a:srgbClr val="C00000"/>
                  </a:solidFill>
                  <a:latin typeface="华文隶书" panose="02010800040101010101" pitchFamily="2" charset="-122"/>
                  <a:ea typeface="华文隶书" panose="02010800040101010101" pitchFamily="2" charset="-122"/>
                </a:rPr>
                <a:t>需要持续运行</a:t>
              </a:r>
              <a:r>
                <a:rPr lang="en-US" altLang="zh-CN" b="1">
                  <a:solidFill>
                    <a:srgbClr val="C00000"/>
                  </a:solidFill>
                  <a:latin typeface="华文隶书" panose="02010800040101010101" pitchFamily="2" charset="-122"/>
                  <a:ea typeface="华文隶书" panose="02010800040101010101" pitchFamily="2" charset="-122"/>
                </a:rPr>
                <a:t>Java</a:t>
              </a:r>
              <a:r>
                <a:rPr lang="zh-CN" altLang="en-US" b="1">
                  <a:solidFill>
                    <a:srgbClr val="C00000"/>
                  </a:solidFill>
                  <a:latin typeface="华文隶书" panose="02010800040101010101" pitchFamily="2" charset="-122"/>
                  <a:ea typeface="华文隶书" panose="02010800040101010101" pitchFamily="2" charset="-122"/>
                </a:rPr>
                <a:t>代码，建立本地服务器</a:t>
              </a: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a:solidFill>
                    <a:srgbClr val="C00000"/>
                  </a:solidFill>
                  <a:latin typeface="华文隶书" panose="02010800040101010101" pitchFamily="2" charset="-122"/>
                  <a:ea typeface="华文隶书" panose="02010800040101010101" pitchFamily="2" charset="-122"/>
                </a:rPr>
                <a:t>开发人员多，交流容易发生歧义，接口对应矛盾多发</a:t>
              </a: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rgbClr val="C00000"/>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a:solidFill>
                    <a:srgbClr val="C00000"/>
                  </a:solidFill>
                  <a:latin typeface="华文隶书" panose="02010800040101010101" pitchFamily="2" charset="-122"/>
                  <a:ea typeface="华文隶书" panose="02010800040101010101" pitchFamily="2" charset="-122"/>
                </a:rPr>
                <a:t>功能变化会引起大规模前后端代码的增删改</a:t>
              </a:r>
              <a:endParaRPr lang="en-US" altLang="zh-CN" b="1">
                <a:solidFill>
                  <a:srgbClr val="C00000"/>
                </a:solidFill>
                <a:latin typeface="华文隶书" panose="02010800040101010101" pitchFamily="2" charset="-122"/>
                <a:ea typeface="华文隶书" panose="02010800040101010101" pitchFamily="2" charset="-122"/>
              </a:endParaRPr>
            </a:p>
            <a:p>
              <a:pPr algn="ctr"/>
              <a:endParaRPr lang="en-US" altLang="zh-CN" b="1">
                <a:latin typeface="华文隶书" panose="02010800040101010101" pitchFamily="2" charset="-122"/>
                <a:ea typeface="华文隶书" panose="02010800040101010101" pitchFamily="2" charset="-122"/>
              </a:endParaRPr>
            </a:p>
            <a:p>
              <a:pPr algn="ctr"/>
              <a:endParaRPr lang="zh-CN" altLang="en-US" b="1">
                <a:latin typeface="华文隶书" panose="02010800040101010101" pitchFamily="2" charset="-122"/>
                <a:ea typeface="华文隶书" panose="02010800040101010101" pitchFamily="2" charset="-122"/>
              </a:endParaRPr>
            </a:p>
          </p:txBody>
        </p:sp>
        <p:sp>
          <p:nvSpPr>
            <p:cNvPr id="5" name="文本框 4"/>
            <p:cNvSpPr txBox="1"/>
            <p:nvPr/>
          </p:nvSpPr>
          <p:spPr>
            <a:xfrm>
              <a:off x="6878879" y="3976933"/>
              <a:ext cx="4409187" cy="258532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buFont typeface="Arial" panose="020B0604020202020204" pitchFamily="34" charset="0"/>
                <a:buChar char="•"/>
              </a:pPr>
              <a:r>
                <a:rPr lang="zh-CN" altLang="en-US" b="1">
                  <a:solidFill>
                    <a:schemeClr val="bg2">
                      <a:lumMod val="25000"/>
                    </a:schemeClr>
                  </a:solidFill>
                  <a:latin typeface="华文隶书" panose="02010800040101010101" pitchFamily="2" charset="-122"/>
                  <a:ea typeface="华文隶书" panose="02010800040101010101" pitchFamily="2" charset="-122"/>
                </a:rPr>
                <a:t>使用云端数据库资源</a:t>
              </a:r>
              <a:endParaRPr lang="en-US" altLang="zh-CN" b="1">
                <a:solidFill>
                  <a:schemeClr val="bg2">
                    <a:lumMod val="25000"/>
                  </a:schemeClr>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chemeClr val="bg2">
                    <a:lumMod val="25000"/>
                  </a:schemeClr>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a:solidFill>
                    <a:schemeClr val="bg2">
                      <a:lumMod val="25000"/>
                    </a:schemeClr>
                  </a:solidFill>
                  <a:latin typeface="华文隶书" panose="02010800040101010101" pitchFamily="2" charset="-122"/>
                  <a:ea typeface="华文隶书" panose="02010800040101010101" pitchFamily="2" charset="-122"/>
                </a:rPr>
                <a:t>在云端</a:t>
              </a:r>
              <a:r>
                <a:rPr lang="zh-CN" altLang="en-US" b="1" i="0">
                  <a:solidFill>
                    <a:schemeClr val="bg2">
                      <a:lumMod val="25000"/>
                    </a:schemeClr>
                  </a:solidFill>
                  <a:effectLst/>
                  <a:latin typeface="华文隶书" panose="02010800040101010101" pitchFamily="2" charset="-122"/>
                  <a:ea typeface="华文隶书" panose="02010800040101010101" pitchFamily="2" charset="-122"/>
                </a:rPr>
                <a:t>直接接入云服务，实现免运维，无运维成本或资源浪费。</a:t>
              </a:r>
              <a:endParaRPr lang="en-US" altLang="zh-CN" b="1" i="0">
                <a:solidFill>
                  <a:schemeClr val="bg2">
                    <a:lumMod val="25000"/>
                  </a:schemeClr>
                </a:solidFill>
                <a:effectLst/>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chemeClr val="bg2">
                    <a:lumMod val="25000"/>
                  </a:schemeClr>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i="0">
                  <a:solidFill>
                    <a:schemeClr val="bg2">
                      <a:lumMod val="25000"/>
                    </a:schemeClr>
                  </a:solidFill>
                  <a:effectLst/>
                  <a:latin typeface="华文隶书" panose="02010800040101010101" pitchFamily="2" charset="-122"/>
                  <a:ea typeface="华文隶书" panose="02010800040101010101" pitchFamily="2" charset="-122"/>
                </a:rPr>
                <a:t>开发人员数量少，降低人力成本，提高沟通效率。</a:t>
              </a:r>
              <a:endParaRPr lang="zh-CN" altLang="en-US" b="1" i="0">
                <a:solidFill>
                  <a:schemeClr val="bg2">
                    <a:lumMod val="25000"/>
                  </a:schemeClr>
                </a:solidFill>
                <a:effectLst/>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endParaRPr lang="en-US" altLang="zh-CN" b="1">
                <a:solidFill>
                  <a:schemeClr val="bg2">
                    <a:lumMod val="25000"/>
                  </a:schemeClr>
                </a:solidFill>
                <a:latin typeface="华文隶书" panose="02010800040101010101" pitchFamily="2" charset="-122"/>
                <a:ea typeface="华文隶书" panose="02010800040101010101" pitchFamily="2" charset="-122"/>
              </a:endParaRPr>
            </a:p>
            <a:p>
              <a:pPr marL="285750" indent="-285750" algn="ctr">
                <a:buFont typeface="Arial" panose="020B0604020202020204" pitchFamily="34" charset="0"/>
                <a:buChar char="•"/>
              </a:pPr>
              <a:r>
                <a:rPr lang="zh-CN" altLang="en-US" b="1">
                  <a:solidFill>
                    <a:schemeClr val="bg2">
                      <a:lumMod val="25000"/>
                    </a:schemeClr>
                  </a:solidFill>
                  <a:latin typeface="华文隶书" panose="02010800040101010101" pitchFamily="2" charset="-122"/>
                  <a:ea typeface="华文隶书" panose="02010800040101010101" pitchFamily="2" charset="-122"/>
                </a:rPr>
                <a:t>无后端，功能变动灵活，拓展性好</a:t>
              </a:r>
              <a:endParaRPr lang="zh-CN" altLang="en-US" b="1">
                <a:solidFill>
                  <a:schemeClr val="bg2">
                    <a:lumMod val="25000"/>
                  </a:schemeClr>
                </a:solidFill>
                <a:latin typeface="华文隶书" panose="02010800040101010101" pitchFamily="2" charset="-122"/>
                <a:ea typeface="华文隶书" panose="02010800040101010101" pitchFamily="2" charset="-122"/>
              </a:endParaRPr>
            </a:p>
          </p:txBody>
        </p:sp>
        <p:cxnSp>
          <p:nvCxnSpPr>
            <p:cNvPr id="8" name="直接连接符 7"/>
            <p:cNvCxnSpPr/>
            <p:nvPr/>
          </p:nvCxnSpPr>
          <p:spPr>
            <a:xfrm>
              <a:off x="674255" y="3834568"/>
              <a:ext cx="10018129" cy="0"/>
            </a:xfrm>
            <a:prstGeom prst="line">
              <a:avLst/>
            </a:prstGeom>
            <a:effectLst>
              <a:outerShdw blurRad="76200" dist="12700" dir="8100000" sy="-23000" kx="800400" algn="br" rotWithShape="0">
                <a:prstClr val="black">
                  <a:alpha val="20000"/>
                </a:prstClr>
              </a:outerShdw>
            </a:effectLst>
          </p:spPr>
          <p:style>
            <a:lnRef idx="1">
              <a:schemeClr val="accent5"/>
            </a:lnRef>
            <a:fillRef idx="0">
              <a:schemeClr val="accent5"/>
            </a:fillRef>
            <a:effectRef idx="0">
              <a:schemeClr val="accent5"/>
            </a:effectRef>
            <a:fontRef idx="minor">
              <a:schemeClr val="tx1"/>
            </a:fontRef>
          </p:style>
        </p:cxnSp>
        <p:sp>
          <p:nvSpPr>
            <p:cNvPr id="9" name="闪电形 8"/>
            <p:cNvSpPr/>
            <p:nvPr/>
          </p:nvSpPr>
          <p:spPr>
            <a:xfrm rot="20583962">
              <a:off x="5403158" y="4006939"/>
              <a:ext cx="1116686" cy="330787"/>
            </a:xfrm>
            <a:custGeom>
              <a:avLst/>
              <a:gdLst>
                <a:gd name="connsiteX0" fmla="*/ 437989 w 1116686"/>
                <a:gd name="connsiteY0" fmla="*/ 0 h 330787"/>
                <a:gd name="connsiteX1" fmla="*/ 664841 w 1116686"/>
                <a:gd name="connsiteY1" fmla="*/ 93110 h 330787"/>
                <a:gd name="connsiteX2" fmla="*/ 571267 w 1116686"/>
                <a:gd name="connsiteY2" fmla="*/ 104090 h 330787"/>
                <a:gd name="connsiteX3" fmla="*/ 857004 w 1116686"/>
                <a:gd name="connsiteY3" fmla="*/ 183877 h 330787"/>
                <a:gd name="connsiteX4" fmla="*/ 763430 w 1116686"/>
                <a:gd name="connsiteY4" fmla="*/ 197201 h 330787"/>
                <a:gd name="connsiteX5" fmla="*/ 1116686 w 1116686"/>
                <a:gd name="connsiteY5" fmla="*/ 330787 h 330787"/>
                <a:gd name="connsiteX6" fmla="*/ 835117 w 1116686"/>
                <a:gd name="connsiteY6" fmla="*/ 282670 h 330787"/>
                <a:gd name="connsiteX7" fmla="*/ 517604 w 1116686"/>
                <a:gd name="connsiteY7" fmla="*/ 228411 h 330787"/>
                <a:gd name="connsiteX8" fmla="*/ 631858 w 1116686"/>
                <a:gd name="connsiteY8" fmla="*/ 214199 h 330787"/>
                <a:gd name="connsiteX9" fmla="*/ 259629 w 1116686"/>
                <a:gd name="connsiteY9" fmla="*/ 148624 h 330787"/>
                <a:gd name="connsiteX10" fmla="*/ 393011 w 1116686"/>
                <a:gd name="connsiteY10" fmla="*/ 128363 h 330787"/>
                <a:gd name="connsiteX11" fmla="*/ 0 w 1116686"/>
                <a:gd name="connsiteY11" fmla="*/ 59572 h 330787"/>
                <a:gd name="connsiteX12" fmla="*/ 437989 w 1116686"/>
                <a:gd name="connsiteY12" fmla="*/ 0 h 33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6686" h="330787" fill="none" extrusionOk="0">
                  <a:moveTo>
                    <a:pt x="437989" y="0"/>
                  </a:moveTo>
                  <a:cubicBezTo>
                    <a:pt x="527620" y="12824"/>
                    <a:pt x="582682" y="65251"/>
                    <a:pt x="664841" y="93110"/>
                  </a:cubicBezTo>
                  <a:cubicBezTo>
                    <a:pt x="619316" y="108428"/>
                    <a:pt x="596402" y="97299"/>
                    <a:pt x="571267" y="104090"/>
                  </a:cubicBezTo>
                  <a:cubicBezTo>
                    <a:pt x="706273" y="119406"/>
                    <a:pt x="767717" y="171134"/>
                    <a:pt x="857004" y="183877"/>
                  </a:cubicBezTo>
                  <a:cubicBezTo>
                    <a:pt x="832279" y="194205"/>
                    <a:pt x="807625" y="180447"/>
                    <a:pt x="763430" y="197201"/>
                  </a:cubicBezTo>
                  <a:cubicBezTo>
                    <a:pt x="858274" y="186892"/>
                    <a:pt x="953668" y="278669"/>
                    <a:pt x="1116686" y="330787"/>
                  </a:cubicBezTo>
                  <a:cubicBezTo>
                    <a:pt x="1036094" y="322042"/>
                    <a:pt x="945931" y="297518"/>
                    <a:pt x="835117" y="282670"/>
                  </a:cubicBezTo>
                  <a:cubicBezTo>
                    <a:pt x="724303" y="267822"/>
                    <a:pt x="605929" y="212772"/>
                    <a:pt x="517604" y="228411"/>
                  </a:cubicBezTo>
                  <a:cubicBezTo>
                    <a:pt x="569056" y="217143"/>
                    <a:pt x="594495" y="223216"/>
                    <a:pt x="631858" y="214199"/>
                  </a:cubicBezTo>
                  <a:cubicBezTo>
                    <a:pt x="515090" y="231396"/>
                    <a:pt x="431116" y="174540"/>
                    <a:pt x="259629" y="148624"/>
                  </a:cubicBezTo>
                  <a:cubicBezTo>
                    <a:pt x="319419" y="131413"/>
                    <a:pt x="347922" y="137858"/>
                    <a:pt x="393011" y="128363"/>
                  </a:cubicBezTo>
                  <a:cubicBezTo>
                    <a:pt x="200587" y="96718"/>
                    <a:pt x="162350" y="41906"/>
                    <a:pt x="0" y="59572"/>
                  </a:cubicBezTo>
                  <a:cubicBezTo>
                    <a:pt x="143814" y="20986"/>
                    <a:pt x="267968" y="29922"/>
                    <a:pt x="437989" y="0"/>
                  </a:cubicBezTo>
                  <a:close/>
                </a:path>
                <a:path w="1116686" h="330787" stroke="0" extrusionOk="0">
                  <a:moveTo>
                    <a:pt x="437989" y="0"/>
                  </a:moveTo>
                  <a:cubicBezTo>
                    <a:pt x="545607" y="28361"/>
                    <a:pt x="567269" y="72782"/>
                    <a:pt x="664841" y="93110"/>
                  </a:cubicBezTo>
                  <a:cubicBezTo>
                    <a:pt x="633675" y="107441"/>
                    <a:pt x="614804" y="89341"/>
                    <a:pt x="571267" y="104090"/>
                  </a:cubicBezTo>
                  <a:cubicBezTo>
                    <a:pt x="645128" y="115359"/>
                    <a:pt x="730505" y="153186"/>
                    <a:pt x="857004" y="183877"/>
                  </a:cubicBezTo>
                  <a:cubicBezTo>
                    <a:pt x="832655" y="190090"/>
                    <a:pt x="790797" y="182468"/>
                    <a:pt x="763430" y="197201"/>
                  </a:cubicBezTo>
                  <a:cubicBezTo>
                    <a:pt x="867435" y="192529"/>
                    <a:pt x="1012820" y="308275"/>
                    <a:pt x="1116686" y="330787"/>
                  </a:cubicBezTo>
                  <a:cubicBezTo>
                    <a:pt x="988573" y="339029"/>
                    <a:pt x="946543" y="289252"/>
                    <a:pt x="805163" y="277551"/>
                  </a:cubicBezTo>
                  <a:cubicBezTo>
                    <a:pt x="663783" y="265850"/>
                    <a:pt x="660931" y="246332"/>
                    <a:pt x="517604" y="228411"/>
                  </a:cubicBezTo>
                  <a:cubicBezTo>
                    <a:pt x="543833" y="215955"/>
                    <a:pt x="582492" y="229258"/>
                    <a:pt x="631858" y="214199"/>
                  </a:cubicBezTo>
                  <a:cubicBezTo>
                    <a:pt x="458207" y="229100"/>
                    <a:pt x="356986" y="130939"/>
                    <a:pt x="259629" y="148624"/>
                  </a:cubicBezTo>
                  <a:cubicBezTo>
                    <a:pt x="299185" y="135823"/>
                    <a:pt x="339632" y="138080"/>
                    <a:pt x="393011" y="128363"/>
                  </a:cubicBezTo>
                  <a:cubicBezTo>
                    <a:pt x="259751" y="119286"/>
                    <a:pt x="159128" y="75353"/>
                    <a:pt x="0" y="59572"/>
                  </a:cubicBezTo>
                  <a:cubicBezTo>
                    <a:pt x="111909" y="14973"/>
                    <a:pt x="272422" y="44020"/>
                    <a:pt x="437989" y="0"/>
                  </a:cubicBezTo>
                  <a:close/>
                </a:path>
              </a:pathLst>
            </a:custGeom>
            <a:solidFill>
              <a:srgbClr val="FFC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p>
          </p:txBody>
        </p:sp>
        <p:sp>
          <p:nvSpPr>
            <p:cNvPr id="10" name="闪电形 9"/>
            <p:cNvSpPr/>
            <p:nvPr/>
          </p:nvSpPr>
          <p:spPr>
            <a:xfrm rot="20583962">
              <a:off x="5403159" y="4568017"/>
              <a:ext cx="1116686" cy="330787"/>
            </a:xfrm>
            <a:custGeom>
              <a:avLst/>
              <a:gdLst>
                <a:gd name="connsiteX0" fmla="*/ 437989 w 1116686"/>
                <a:gd name="connsiteY0" fmla="*/ 0 h 330787"/>
                <a:gd name="connsiteX1" fmla="*/ 664841 w 1116686"/>
                <a:gd name="connsiteY1" fmla="*/ 93110 h 330787"/>
                <a:gd name="connsiteX2" fmla="*/ 571267 w 1116686"/>
                <a:gd name="connsiteY2" fmla="*/ 104090 h 330787"/>
                <a:gd name="connsiteX3" fmla="*/ 857004 w 1116686"/>
                <a:gd name="connsiteY3" fmla="*/ 183877 h 330787"/>
                <a:gd name="connsiteX4" fmla="*/ 763430 w 1116686"/>
                <a:gd name="connsiteY4" fmla="*/ 197201 h 330787"/>
                <a:gd name="connsiteX5" fmla="*/ 1116686 w 1116686"/>
                <a:gd name="connsiteY5" fmla="*/ 330787 h 330787"/>
                <a:gd name="connsiteX6" fmla="*/ 835117 w 1116686"/>
                <a:gd name="connsiteY6" fmla="*/ 282670 h 330787"/>
                <a:gd name="connsiteX7" fmla="*/ 517604 w 1116686"/>
                <a:gd name="connsiteY7" fmla="*/ 228411 h 330787"/>
                <a:gd name="connsiteX8" fmla="*/ 631858 w 1116686"/>
                <a:gd name="connsiteY8" fmla="*/ 214199 h 330787"/>
                <a:gd name="connsiteX9" fmla="*/ 259629 w 1116686"/>
                <a:gd name="connsiteY9" fmla="*/ 148624 h 330787"/>
                <a:gd name="connsiteX10" fmla="*/ 393011 w 1116686"/>
                <a:gd name="connsiteY10" fmla="*/ 128363 h 330787"/>
                <a:gd name="connsiteX11" fmla="*/ 0 w 1116686"/>
                <a:gd name="connsiteY11" fmla="*/ 59572 h 330787"/>
                <a:gd name="connsiteX12" fmla="*/ 437989 w 1116686"/>
                <a:gd name="connsiteY12" fmla="*/ 0 h 33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6686" h="330787" fill="none" extrusionOk="0">
                  <a:moveTo>
                    <a:pt x="437989" y="0"/>
                  </a:moveTo>
                  <a:cubicBezTo>
                    <a:pt x="527620" y="12824"/>
                    <a:pt x="582682" y="65251"/>
                    <a:pt x="664841" y="93110"/>
                  </a:cubicBezTo>
                  <a:cubicBezTo>
                    <a:pt x="619316" y="108428"/>
                    <a:pt x="596402" y="97299"/>
                    <a:pt x="571267" y="104090"/>
                  </a:cubicBezTo>
                  <a:cubicBezTo>
                    <a:pt x="706273" y="119406"/>
                    <a:pt x="767717" y="171134"/>
                    <a:pt x="857004" y="183877"/>
                  </a:cubicBezTo>
                  <a:cubicBezTo>
                    <a:pt x="832279" y="194205"/>
                    <a:pt x="807625" y="180447"/>
                    <a:pt x="763430" y="197201"/>
                  </a:cubicBezTo>
                  <a:cubicBezTo>
                    <a:pt x="858274" y="186892"/>
                    <a:pt x="953668" y="278669"/>
                    <a:pt x="1116686" y="330787"/>
                  </a:cubicBezTo>
                  <a:cubicBezTo>
                    <a:pt x="1036094" y="322042"/>
                    <a:pt x="945931" y="297518"/>
                    <a:pt x="835117" y="282670"/>
                  </a:cubicBezTo>
                  <a:cubicBezTo>
                    <a:pt x="724303" y="267822"/>
                    <a:pt x="605929" y="212772"/>
                    <a:pt x="517604" y="228411"/>
                  </a:cubicBezTo>
                  <a:cubicBezTo>
                    <a:pt x="569056" y="217143"/>
                    <a:pt x="594495" y="223216"/>
                    <a:pt x="631858" y="214199"/>
                  </a:cubicBezTo>
                  <a:cubicBezTo>
                    <a:pt x="515090" y="231396"/>
                    <a:pt x="431116" y="174540"/>
                    <a:pt x="259629" y="148624"/>
                  </a:cubicBezTo>
                  <a:cubicBezTo>
                    <a:pt x="319419" y="131413"/>
                    <a:pt x="347922" y="137858"/>
                    <a:pt x="393011" y="128363"/>
                  </a:cubicBezTo>
                  <a:cubicBezTo>
                    <a:pt x="200587" y="96718"/>
                    <a:pt x="162350" y="41906"/>
                    <a:pt x="0" y="59572"/>
                  </a:cubicBezTo>
                  <a:cubicBezTo>
                    <a:pt x="143814" y="20986"/>
                    <a:pt x="267968" y="29922"/>
                    <a:pt x="437989" y="0"/>
                  </a:cubicBezTo>
                  <a:close/>
                </a:path>
                <a:path w="1116686" h="330787" stroke="0" extrusionOk="0">
                  <a:moveTo>
                    <a:pt x="437989" y="0"/>
                  </a:moveTo>
                  <a:cubicBezTo>
                    <a:pt x="545607" y="28361"/>
                    <a:pt x="567269" y="72782"/>
                    <a:pt x="664841" y="93110"/>
                  </a:cubicBezTo>
                  <a:cubicBezTo>
                    <a:pt x="633675" y="107441"/>
                    <a:pt x="614804" y="89341"/>
                    <a:pt x="571267" y="104090"/>
                  </a:cubicBezTo>
                  <a:cubicBezTo>
                    <a:pt x="645128" y="115359"/>
                    <a:pt x="730505" y="153186"/>
                    <a:pt x="857004" y="183877"/>
                  </a:cubicBezTo>
                  <a:cubicBezTo>
                    <a:pt x="832655" y="190090"/>
                    <a:pt x="790797" y="182468"/>
                    <a:pt x="763430" y="197201"/>
                  </a:cubicBezTo>
                  <a:cubicBezTo>
                    <a:pt x="867435" y="192529"/>
                    <a:pt x="1012820" y="308275"/>
                    <a:pt x="1116686" y="330787"/>
                  </a:cubicBezTo>
                  <a:cubicBezTo>
                    <a:pt x="988573" y="339029"/>
                    <a:pt x="946543" y="289252"/>
                    <a:pt x="805163" y="277551"/>
                  </a:cubicBezTo>
                  <a:cubicBezTo>
                    <a:pt x="663783" y="265850"/>
                    <a:pt x="660931" y="246332"/>
                    <a:pt x="517604" y="228411"/>
                  </a:cubicBezTo>
                  <a:cubicBezTo>
                    <a:pt x="543833" y="215955"/>
                    <a:pt x="582492" y="229258"/>
                    <a:pt x="631858" y="214199"/>
                  </a:cubicBezTo>
                  <a:cubicBezTo>
                    <a:pt x="458207" y="229100"/>
                    <a:pt x="356986" y="130939"/>
                    <a:pt x="259629" y="148624"/>
                  </a:cubicBezTo>
                  <a:cubicBezTo>
                    <a:pt x="299185" y="135823"/>
                    <a:pt x="339632" y="138080"/>
                    <a:pt x="393011" y="128363"/>
                  </a:cubicBezTo>
                  <a:cubicBezTo>
                    <a:pt x="259751" y="119286"/>
                    <a:pt x="159128" y="75353"/>
                    <a:pt x="0" y="59572"/>
                  </a:cubicBezTo>
                  <a:cubicBezTo>
                    <a:pt x="111909" y="14973"/>
                    <a:pt x="272422" y="44020"/>
                    <a:pt x="437989" y="0"/>
                  </a:cubicBezTo>
                  <a:close/>
                </a:path>
              </a:pathLst>
            </a:custGeom>
            <a:solidFill>
              <a:srgbClr val="FFC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p>
          </p:txBody>
        </p:sp>
        <p:sp>
          <p:nvSpPr>
            <p:cNvPr id="11" name="闪电形 10"/>
            <p:cNvSpPr/>
            <p:nvPr/>
          </p:nvSpPr>
          <p:spPr>
            <a:xfrm rot="20583962">
              <a:off x="5403158" y="5425051"/>
              <a:ext cx="1116686" cy="330787"/>
            </a:xfrm>
            <a:custGeom>
              <a:avLst/>
              <a:gdLst>
                <a:gd name="connsiteX0" fmla="*/ 437989 w 1116686"/>
                <a:gd name="connsiteY0" fmla="*/ 0 h 330787"/>
                <a:gd name="connsiteX1" fmla="*/ 664841 w 1116686"/>
                <a:gd name="connsiteY1" fmla="*/ 93110 h 330787"/>
                <a:gd name="connsiteX2" fmla="*/ 571267 w 1116686"/>
                <a:gd name="connsiteY2" fmla="*/ 104090 h 330787"/>
                <a:gd name="connsiteX3" fmla="*/ 857004 w 1116686"/>
                <a:gd name="connsiteY3" fmla="*/ 183877 h 330787"/>
                <a:gd name="connsiteX4" fmla="*/ 763430 w 1116686"/>
                <a:gd name="connsiteY4" fmla="*/ 197201 h 330787"/>
                <a:gd name="connsiteX5" fmla="*/ 1116686 w 1116686"/>
                <a:gd name="connsiteY5" fmla="*/ 330787 h 330787"/>
                <a:gd name="connsiteX6" fmla="*/ 835117 w 1116686"/>
                <a:gd name="connsiteY6" fmla="*/ 282670 h 330787"/>
                <a:gd name="connsiteX7" fmla="*/ 517604 w 1116686"/>
                <a:gd name="connsiteY7" fmla="*/ 228411 h 330787"/>
                <a:gd name="connsiteX8" fmla="*/ 631858 w 1116686"/>
                <a:gd name="connsiteY8" fmla="*/ 214199 h 330787"/>
                <a:gd name="connsiteX9" fmla="*/ 259629 w 1116686"/>
                <a:gd name="connsiteY9" fmla="*/ 148624 h 330787"/>
                <a:gd name="connsiteX10" fmla="*/ 393011 w 1116686"/>
                <a:gd name="connsiteY10" fmla="*/ 128363 h 330787"/>
                <a:gd name="connsiteX11" fmla="*/ 0 w 1116686"/>
                <a:gd name="connsiteY11" fmla="*/ 59572 h 330787"/>
                <a:gd name="connsiteX12" fmla="*/ 437989 w 1116686"/>
                <a:gd name="connsiteY12" fmla="*/ 0 h 33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6686" h="330787" fill="none" extrusionOk="0">
                  <a:moveTo>
                    <a:pt x="437989" y="0"/>
                  </a:moveTo>
                  <a:cubicBezTo>
                    <a:pt x="527620" y="12824"/>
                    <a:pt x="582682" y="65251"/>
                    <a:pt x="664841" y="93110"/>
                  </a:cubicBezTo>
                  <a:cubicBezTo>
                    <a:pt x="619316" y="108428"/>
                    <a:pt x="596402" y="97299"/>
                    <a:pt x="571267" y="104090"/>
                  </a:cubicBezTo>
                  <a:cubicBezTo>
                    <a:pt x="706273" y="119406"/>
                    <a:pt x="767717" y="171134"/>
                    <a:pt x="857004" y="183877"/>
                  </a:cubicBezTo>
                  <a:cubicBezTo>
                    <a:pt x="832279" y="194205"/>
                    <a:pt x="807625" y="180447"/>
                    <a:pt x="763430" y="197201"/>
                  </a:cubicBezTo>
                  <a:cubicBezTo>
                    <a:pt x="858274" y="186892"/>
                    <a:pt x="953668" y="278669"/>
                    <a:pt x="1116686" y="330787"/>
                  </a:cubicBezTo>
                  <a:cubicBezTo>
                    <a:pt x="1036094" y="322042"/>
                    <a:pt x="945931" y="297518"/>
                    <a:pt x="835117" y="282670"/>
                  </a:cubicBezTo>
                  <a:cubicBezTo>
                    <a:pt x="724303" y="267822"/>
                    <a:pt x="605929" y="212772"/>
                    <a:pt x="517604" y="228411"/>
                  </a:cubicBezTo>
                  <a:cubicBezTo>
                    <a:pt x="569056" y="217143"/>
                    <a:pt x="594495" y="223216"/>
                    <a:pt x="631858" y="214199"/>
                  </a:cubicBezTo>
                  <a:cubicBezTo>
                    <a:pt x="515090" y="231396"/>
                    <a:pt x="431116" y="174540"/>
                    <a:pt x="259629" y="148624"/>
                  </a:cubicBezTo>
                  <a:cubicBezTo>
                    <a:pt x="319419" y="131413"/>
                    <a:pt x="347922" y="137858"/>
                    <a:pt x="393011" y="128363"/>
                  </a:cubicBezTo>
                  <a:cubicBezTo>
                    <a:pt x="200587" y="96718"/>
                    <a:pt x="162350" y="41906"/>
                    <a:pt x="0" y="59572"/>
                  </a:cubicBezTo>
                  <a:cubicBezTo>
                    <a:pt x="143814" y="20986"/>
                    <a:pt x="267968" y="29922"/>
                    <a:pt x="437989" y="0"/>
                  </a:cubicBezTo>
                  <a:close/>
                </a:path>
                <a:path w="1116686" h="330787" stroke="0" extrusionOk="0">
                  <a:moveTo>
                    <a:pt x="437989" y="0"/>
                  </a:moveTo>
                  <a:cubicBezTo>
                    <a:pt x="545607" y="28361"/>
                    <a:pt x="567269" y="72782"/>
                    <a:pt x="664841" y="93110"/>
                  </a:cubicBezTo>
                  <a:cubicBezTo>
                    <a:pt x="633675" y="107441"/>
                    <a:pt x="614804" y="89341"/>
                    <a:pt x="571267" y="104090"/>
                  </a:cubicBezTo>
                  <a:cubicBezTo>
                    <a:pt x="645128" y="115359"/>
                    <a:pt x="730505" y="153186"/>
                    <a:pt x="857004" y="183877"/>
                  </a:cubicBezTo>
                  <a:cubicBezTo>
                    <a:pt x="832655" y="190090"/>
                    <a:pt x="790797" y="182468"/>
                    <a:pt x="763430" y="197201"/>
                  </a:cubicBezTo>
                  <a:cubicBezTo>
                    <a:pt x="867435" y="192529"/>
                    <a:pt x="1012820" y="308275"/>
                    <a:pt x="1116686" y="330787"/>
                  </a:cubicBezTo>
                  <a:cubicBezTo>
                    <a:pt x="988573" y="339029"/>
                    <a:pt x="946543" y="289252"/>
                    <a:pt x="805163" y="277551"/>
                  </a:cubicBezTo>
                  <a:cubicBezTo>
                    <a:pt x="663783" y="265850"/>
                    <a:pt x="660931" y="246332"/>
                    <a:pt x="517604" y="228411"/>
                  </a:cubicBezTo>
                  <a:cubicBezTo>
                    <a:pt x="543833" y="215955"/>
                    <a:pt x="582492" y="229258"/>
                    <a:pt x="631858" y="214199"/>
                  </a:cubicBezTo>
                  <a:cubicBezTo>
                    <a:pt x="458207" y="229100"/>
                    <a:pt x="356986" y="130939"/>
                    <a:pt x="259629" y="148624"/>
                  </a:cubicBezTo>
                  <a:cubicBezTo>
                    <a:pt x="299185" y="135823"/>
                    <a:pt x="339632" y="138080"/>
                    <a:pt x="393011" y="128363"/>
                  </a:cubicBezTo>
                  <a:cubicBezTo>
                    <a:pt x="259751" y="119286"/>
                    <a:pt x="159128" y="75353"/>
                    <a:pt x="0" y="59572"/>
                  </a:cubicBezTo>
                  <a:cubicBezTo>
                    <a:pt x="111909" y="14973"/>
                    <a:pt x="272422" y="44020"/>
                    <a:pt x="437989" y="0"/>
                  </a:cubicBezTo>
                  <a:close/>
                </a:path>
              </a:pathLst>
            </a:custGeom>
            <a:solidFill>
              <a:srgbClr val="FFC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p>
          </p:txBody>
        </p:sp>
        <p:sp>
          <p:nvSpPr>
            <p:cNvPr id="12" name="闪电形 11"/>
            <p:cNvSpPr/>
            <p:nvPr/>
          </p:nvSpPr>
          <p:spPr>
            <a:xfrm rot="20583962">
              <a:off x="5407407" y="6246116"/>
              <a:ext cx="1116686" cy="330787"/>
            </a:xfrm>
            <a:custGeom>
              <a:avLst/>
              <a:gdLst>
                <a:gd name="connsiteX0" fmla="*/ 437989 w 1116686"/>
                <a:gd name="connsiteY0" fmla="*/ 0 h 330787"/>
                <a:gd name="connsiteX1" fmla="*/ 664841 w 1116686"/>
                <a:gd name="connsiteY1" fmla="*/ 93110 h 330787"/>
                <a:gd name="connsiteX2" fmla="*/ 571267 w 1116686"/>
                <a:gd name="connsiteY2" fmla="*/ 104090 h 330787"/>
                <a:gd name="connsiteX3" fmla="*/ 857004 w 1116686"/>
                <a:gd name="connsiteY3" fmla="*/ 183877 h 330787"/>
                <a:gd name="connsiteX4" fmla="*/ 763430 w 1116686"/>
                <a:gd name="connsiteY4" fmla="*/ 197201 h 330787"/>
                <a:gd name="connsiteX5" fmla="*/ 1116686 w 1116686"/>
                <a:gd name="connsiteY5" fmla="*/ 330787 h 330787"/>
                <a:gd name="connsiteX6" fmla="*/ 835117 w 1116686"/>
                <a:gd name="connsiteY6" fmla="*/ 282670 h 330787"/>
                <a:gd name="connsiteX7" fmla="*/ 517604 w 1116686"/>
                <a:gd name="connsiteY7" fmla="*/ 228411 h 330787"/>
                <a:gd name="connsiteX8" fmla="*/ 631858 w 1116686"/>
                <a:gd name="connsiteY8" fmla="*/ 214199 h 330787"/>
                <a:gd name="connsiteX9" fmla="*/ 259629 w 1116686"/>
                <a:gd name="connsiteY9" fmla="*/ 148624 h 330787"/>
                <a:gd name="connsiteX10" fmla="*/ 393011 w 1116686"/>
                <a:gd name="connsiteY10" fmla="*/ 128363 h 330787"/>
                <a:gd name="connsiteX11" fmla="*/ 0 w 1116686"/>
                <a:gd name="connsiteY11" fmla="*/ 59572 h 330787"/>
                <a:gd name="connsiteX12" fmla="*/ 437989 w 1116686"/>
                <a:gd name="connsiteY12" fmla="*/ 0 h 33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6686" h="330787" fill="none" extrusionOk="0">
                  <a:moveTo>
                    <a:pt x="437989" y="0"/>
                  </a:moveTo>
                  <a:cubicBezTo>
                    <a:pt x="527620" y="12824"/>
                    <a:pt x="582682" y="65251"/>
                    <a:pt x="664841" y="93110"/>
                  </a:cubicBezTo>
                  <a:cubicBezTo>
                    <a:pt x="619316" y="108428"/>
                    <a:pt x="596402" y="97299"/>
                    <a:pt x="571267" y="104090"/>
                  </a:cubicBezTo>
                  <a:cubicBezTo>
                    <a:pt x="706273" y="119406"/>
                    <a:pt x="767717" y="171134"/>
                    <a:pt x="857004" y="183877"/>
                  </a:cubicBezTo>
                  <a:cubicBezTo>
                    <a:pt x="832279" y="194205"/>
                    <a:pt x="807625" y="180447"/>
                    <a:pt x="763430" y="197201"/>
                  </a:cubicBezTo>
                  <a:cubicBezTo>
                    <a:pt x="858274" y="186892"/>
                    <a:pt x="953668" y="278669"/>
                    <a:pt x="1116686" y="330787"/>
                  </a:cubicBezTo>
                  <a:cubicBezTo>
                    <a:pt x="1036094" y="322042"/>
                    <a:pt x="945931" y="297518"/>
                    <a:pt x="835117" y="282670"/>
                  </a:cubicBezTo>
                  <a:cubicBezTo>
                    <a:pt x="724303" y="267822"/>
                    <a:pt x="605929" y="212772"/>
                    <a:pt x="517604" y="228411"/>
                  </a:cubicBezTo>
                  <a:cubicBezTo>
                    <a:pt x="569056" y="217143"/>
                    <a:pt x="594495" y="223216"/>
                    <a:pt x="631858" y="214199"/>
                  </a:cubicBezTo>
                  <a:cubicBezTo>
                    <a:pt x="515090" y="231396"/>
                    <a:pt x="431116" y="174540"/>
                    <a:pt x="259629" y="148624"/>
                  </a:cubicBezTo>
                  <a:cubicBezTo>
                    <a:pt x="319419" y="131413"/>
                    <a:pt x="347922" y="137858"/>
                    <a:pt x="393011" y="128363"/>
                  </a:cubicBezTo>
                  <a:cubicBezTo>
                    <a:pt x="200587" y="96718"/>
                    <a:pt x="162350" y="41906"/>
                    <a:pt x="0" y="59572"/>
                  </a:cubicBezTo>
                  <a:cubicBezTo>
                    <a:pt x="143814" y="20986"/>
                    <a:pt x="267968" y="29922"/>
                    <a:pt x="437989" y="0"/>
                  </a:cubicBezTo>
                  <a:close/>
                </a:path>
                <a:path w="1116686" h="330787" stroke="0" extrusionOk="0">
                  <a:moveTo>
                    <a:pt x="437989" y="0"/>
                  </a:moveTo>
                  <a:cubicBezTo>
                    <a:pt x="545607" y="28361"/>
                    <a:pt x="567269" y="72782"/>
                    <a:pt x="664841" y="93110"/>
                  </a:cubicBezTo>
                  <a:cubicBezTo>
                    <a:pt x="633675" y="107441"/>
                    <a:pt x="614804" y="89341"/>
                    <a:pt x="571267" y="104090"/>
                  </a:cubicBezTo>
                  <a:cubicBezTo>
                    <a:pt x="645128" y="115359"/>
                    <a:pt x="730505" y="153186"/>
                    <a:pt x="857004" y="183877"/>
                  </a:cubicBezTo>
                  <a:cubicBezTo>
                    <a:pt x="832655" y="190090"/>
                    <a:pt x="790797" y="182468"/>
                    <a:pt x="763430" y="197201"/>
                  </a:cubicBezTo>
                  <a:cubicBezTo>
                    <a:pt x="867435" y="192529"/>
                    <a:pt x="1012820" y="308275"/>
                    <a:pt x="1116686" y="330787"/>
                  </a:cubicBezTo>
                  <a:cubicBezTo>
                    <a:pt x="988573" y="339029"/>
                    <a:pt x="946543" y="289252"/>
                    <a:pt x="805163" y="277551"/>
                  </a:cubicBezTo>
                  <a:cubicBezTo>
                    <a:pt x="663783" y="265850"/>
                    <a:pt x="660931" y="246332"/>
                    <a:pt x="517604" y="228411"/>
                  </a:cubicBezTo>
                  <a:cubicBezTo>
                    <a:pt x="543833" y="215955"/>
                    <a:pt x="582492" y="229258"/>
                    <a:pt x="631858" y="214199"/>
                  </a:cubicBezTo>
                  <a:cubicBezTo>
                    <a:pt x="458207" y="229100"/>
                    <a:pt x="356986" y="130939"/>
                    <a:pt x="259629" y="148624"/>
                  </a:cubicBezTo>
                  <a:cubicBezTo>
                    <a:pt x="299185" y="135823"/>
                    <a:pt x="339632" y="138080"/>
                    <a:pt x="393011" y="128363"/>
                  </a:cubicBezTo>
                  <a:cubicBezTo>
                    <a:pt x="259751" y="119286"/>
                    <a:pt x="159128" y="75353"/>
                    <a:pt x="0" y="59572"/>
                  </a:cubicBezTo>
                  <a:cubicBezTo>
                    <a:pt x="111909" y="14973"/>
                    <a:pt x="272422" y="44020"/>
                    <a:pt x="437989" y="0"/>
                  </a:cubicBezTo>
                  <a:close/>
                </a:path>
              </a:pathLst>
            </a:custGeom>
            <a:solidFill>
              <a:srgbClr val="FFC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p>
          </p:txBody>
        </p:sp>
      </p:grpSp>
      <p:pic>
        <p:nvPicPr>
          <p:cNvPr id="15" name="图片 14"/>
          <p:cNvPicPr>
            <a:picLocks noChangeAspect="1"/>
          </p:cNvPicPr>
          <p:nvPr/>
        </p:nvPicPr>
        <p:blipFill>
          <a:blip r:embed="rId1">
            <a:duotone>
              <a:schemeClr val="accent5">
                <a:shade val="45000"/>
                <a:satMod val="135000"/>
              </a:schemeClr>
              <a:prstClr val="white"/>
            </a:duotone>
          </a:blip>
          <a:stretch>
            <a:fillRect/>
          </a:stretch>
        </p:blipFill>
        <p:spPr>
          <a:xfrm>
            <a:off x="2124418" y="1669464"/>
            <a:ext cx="3152432" cy="2047733"/>
          </a:xfrm>
          <a:prstGeom prst="rect">
            <a:avLst/>
          </a:prstGeom>
        </p:spPr>
      </p:pic>
      <p:pic>
        <p:nvPicPr>
          <p:cNvPr id="31" name="图片 30"/>
          <p:cNvPicPr>
            <a:picLocks noChangeAspect="1"/>
          </p:cNvPicPr>
          <p:nvPr/>
        </p:nvPicPr>
        <p:blipFill>
          <a:blip r:embed="rId2"/>
          <a:stretch>
            <a:fillRect/>
          </a:stretch>
        </p:blipFill>
        <p:spPr>
          <a:xfrm>
            <a:off x="1798969" y="3729729"/>
            <a:ext cx="8218843" cy="2798513"/>
          </a:xfrm>
          <a:prstGeom prst="rect">
            <a:avLst/>
          </a:prstGeom>
        </p:spPr>
      </p:pic>
      <p:pic>
        <p:nvPicPr>
          <p:cNvPr id="33" name="图片 32"/>
          <p:cNvPicPr>
            <a:picLocks noChangeAspect="1"/>
          </p:cNvPicPr>
          <p:nvPr/>
        </p:nvPicPr>
        <p:blipFill>
          <a:blip r:embed="rId3"/>
          <a:stretch>
            <a:fillRect/>
          </a:stretch>
        </p:blipFill>
        <p:spPr>
          <a:xfrm>
            <a:off x="6433355" y="1650931"/>
            <a:ext cx="3263095" cy="2061885"/>
          </a:xfrm>
          <a:prstGeom prst="rect">
            <a:avLst/>
          </a:prstGeom>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1"/>
          <p:cNvSpPr txBox="1"/>
          <p:nvPr/>
        </p:nvSpPr>
        <p:spPr>
          <a:xfrm>
            <a:off x="421933" y="444058"/>
            <a:ext cx="5539955"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云端一体化开发过程</a:t>
            </a:r>
            <a:endPar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2"/>
          <p:cNvSpPr txBox="1"/>
          <p:nvPr/>
        </p:nvSpPr>
        <p:spPr>
          <a:xfrm>
            <a:off x="421933" y="936501"/>
            <a:ext cx="380869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Cloud integrated development process</a:t>
            </a:r>
            <a:endPar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22" name="iSHEJI-9"/>
          <p:cNvSpPr/>
          <p:nvPr/>
        </p:nvSpPr>
        <p:spPr>
          <a:xfrm>
            <a:off x="8602513" y="5490140"/>
            <a:ext cx="589640" cy="589716"/>
          </a:xfrm>
          <a:custGeom>
            <a:avLst/>
            <a:gdLst>
              <a:gd name="connsiteX0" fmla="*/ 444543 w 845681"/>
              <a:gd name="connsiteY0" fmla="*/ 267264 h 845790"/>
              <a:gd name="connsiteX1" fmla="*/ 444543 w 845681"/>
              <a:gd name="connsiteY1" fmla="*/ 401246 h 845790"/>
              <a:gd name="connsiteX2" fmla="*/ 578272 w 845681"/>
              <a:gd name="connsiteY2" fmla="*/ 401246 h 845790"/>
              <a:gd name="connsiteX3" fmla="*/ 570035 w 845681"/>
              <a:gd name="connsiteY3" fmla="*/ 360574 h 845790"/>
              <a:gd name="connsiteX4" fmla="*/ 484790 w 845681"/>
              <a:gd name="connsiteY4" fmla="*/ 275385 h 845790"/>
              <a:gd name="connsiteX5" fmla="*/ 351130 w 845681"/>
              <a:gd name="connsiteY5" fmla="*/ 252956 h 845790"/>
              <a:gd name="connsiteX6" fmla="*/ 367908 w 845681"/>
              <a:gd name="connsiteY6" fmla="*/ 292789 h 845790"/>
              <a:gd name="connsiteX7" fmla="*/ 292790 w 845681"/>
              <a:gd name="connsiteY7" fmla="*/ 477880 h 845790"/>
              <a:gd name="connsiteX8" fmla="*/ 476895 w 845681"/>
              <a:gd name="connsiteY8" fmla="*/ 553420 h 845790"/>
              <a:gd name="connsiteX9" fmla="*/ 477881 w 845681"/>
              <a:gd name="connsiteY9" fmla="*/ 552999 h 845790"/>
              <a:gd name="connsiteX10" fmla="*/ 552999 w 845681"/>
              <a:gd name="connsiteY10" fmla="*/ 477880 h 845790"/>
              <a:gd name="connsiteX11" fmla="*/ 592831 w 845681"/>
              <a:gd name="connsiteY11" fmla="*/ 494765 h 845790"/>
              <a:gd name="connsiteX12" fmla="*/ 494766 w 845681"/>
              <a:gd name="connsiteY12" fmla="*/ 592831 h 845790"/>
              <a:gd name="connsiteX13" fmla="*/ 422894 w 845681"/>
              <a:gd name="connsiteY13" fmla="*/ 607335 h 845790"/>
              <a:gd name="connsiteX14" fmla="*/ 351130 w 845681"/>
              <a:gd name="connsiteY14" fmla="*/ 592831 h 845790"/>
              <a:gd name="connsiteX15" fmla="*/ 252957 w 845681"/>
              <a:gd name="connsiteY15" fmla="*/ 494765 h 845790"/>
              <a:gd name="connsiteX16" fmla="*/ 351130 w 845681"/>
              <a:gd name="connsiteY16" fmla="*/ 252956 h 845790"/>
              <a:gd name="connsiteX17" fmla="*/ 401246 w 845681"/>
              <a:gd name="connsiteY17" fmla="*/ 184549 h 845790"/>
              <a:gd name="connsiteX18" fmla="*/ 444543 w 845681"/>
              <a:gd name="connsiteY18" fmla="*/ 184549 h 845790"/>
              <a:gd name="connsiteX19" fmla="*/ 444543 w 845681"/>
              <a:gd name="connsiteY19" fmla="*/ 221736 h 845790"/>
              <a:gd name="connsiteX20" fmla="*/ 463457 w 845681"/>
              <a:gd name="connsiteY20" fmla="*/ 223642 h 845790"/>
              <a:gd name="connsiteX21" fmla="*/ 621798 w 845681"/>
              <a:gd name="connsiteY21" fmla="*/ 381901 h 845790"/>
              <a:gd name="connsiteX22" fmla="*/ 623759 w 845681"/>
              <a:gd name="connsiteY22" fmla="*/ 401246 h 845790"/>
              <a:gd name="connsiteX23" fmla="*/ 663728 w 845681"/>
              <a:gd name="connsiteY23" fmla="*/ 401246 h 845790"/>
              <a:gd name="connsiteX24" fmla="*/ 663728 w 845681"/>
              <a:gd name="connsiteY24" fmla="*/ 444542 h 845790"/>
              <a:gd name="connsiteX25" fmla="*/ 401246 w 845681"/>
              <a:gd name="connsiteY25" fmla="*/ 444542 h 845790"/>
              <a:gd name="connsiteX26" fmla="*/ 398648 w 845681"/>
              <a:gd name="connsiteY26" fmla="*/ 43621 h 845790"/>
              <a:gd name="connsiteX27" fmla="*/ 379490 w 845681"/>
              <a:gd name="connsiteY27" fmla="*/ 175782 h 845790"/>
              <a:gd name="connsiteX28" fmla="*/ 365094 w 845681"/>
              <a:gd name="connsiteY28" fmla="*/ 179138 h 845790"/>
              <a:gd name="connsiteX29" fmla="*/ 291491 w 845681"/>
              <a:gd name="connsiteY29" fmla="*/ 209662 h 845790"/>
              <a:gd name="connsiteX30" fmla="*/ 278826 w 845681"/>
              <a:gd name="connsiteY30" fmla="*/ 217347 h 845790"/>
              <a:gd name="connsiteX31" fmla="*/ 172102 w 845681"/>
              <a:gd name="connsiteY31" fmla="*/ 137140 h 845790"/>
              <a:gd name="connsiteX32" fmla="*/ 138114 w 845681"/>
              <a:gd name="connsiteY32" fmla="*/ 171128 h 845790"/>
              <a:gd name="connsiteX33" fmla="*/ 217779 w 845681"/>
              <a:gd name="connsiteY33" fmla="*/ 278395 h 845790"/>
              <a:gd name="connsiteX34" fmla="*/ 209986 w 845681"/>
              <a:gd name="connsiteY34" fmla="*/ 290950 h 845790"/>
              <a:gd name="connsiteX35" fmla="*/ 179029 w 845681"/>
              <a:gd name="connsiteY35" fmla="*/ 365095 h 845790"/>
              <a:gd name="connsiteX36" fmla="*/ 175673 w 845681"/>
              <a:gd name="connsiteY36" fmla="*/ 379491 h 845790"/>
              <a:gd name="connsiteX37" fmla="*/ 43403 w 845681"/>
              <a:gd name="connsiteY37" fmla="*/ 398433 h 845790"/>
              <a:gd name="connsiteX38" fmla="*/ 43403 w 845681"/>
              <a:gd name="connsiteY38" fmla="*/ 446600 h 845790"/>
              <a:gd name="connsiteX39" fmla="*/ 175565 w 845681"/>
              <a:gd name="connsiteY39" fmla="*/ 465975 h 845790"/>
              <a:gd name="connsiteX40" fmla="*/ 178921 w 845681"/>
              <a:gd name="connsiteY40" fmla="*/ 480370 h 845790"/>
              <a:gd name="connsiteX41" fmla="*/ 209553 w 845681"/>
              <a:gd name="connsiteY41" fmla="*/ 554732 h 845790"/>
              <a:gd name="connsiteX42" fmla="*/ 217346 w 845681"/>
              <a:gd name="connsiteY42" fmla="*/ 567288 h 845790"/>
              <a:gd name="connsiteX43" fmla="*/ 137140 w 845681"/>
              <a:gd name="connsiteY43" fmla="*/ 674121 h 845790"/>
              <a:gd name="connsiteX44" fmla="*/ 171236 w 845681"/>
              <a:gd name="connsiteY44" fmla="*/ 708325 h 845790"/>
              <a:gd name="connsiteX45" fmla="*/ 278394 w 845681"/>
              <a:gd name="connsiteY45" fmla="*/ 628552 h 845790"/>
              <a:gd name="connsiteX46" fmla="*/ 290841 w 845681"/>
              <a:gd name="connsiteY46" fmla="*/ 636345 h 845790"/>
              <a:gd name="connsiteX47" fmla="*/ 365094 w 845681"/>
              <a:gd name="connsiteY47" fmla="*/ 667302 h 845790"/>
              <a:gd name="connsiteX48" fmla="*/ 379490 w 845681"/>
              <a:gd name="connsiteY48" fmla="*/ 670658 h 845790"/>
              <a:gd name="connsiteX49" fmla="*/ 398324 w 845681"/>
              <a:gd name="connsiteY49" fmla="*/ 802495 h 845790"/>
              <a:gd name="connsiteX50" fmla="*/ 446492 w 845681"/>
              <a:gd name="connsiteY50" fmla="*/ 802495 h 845790"/>
              <a:gd name="connsiteX51" fmla="*/ 465758 w 845681"/>
              <a:gd name="connsiteY51" fmla="*/ 670333 h 845790"/>
              <a:gd name="connsiteX52" fmla="*/ 480154 w 845681"/>
              <a:gd name="connsiteY52" fmla="*/ 666977 h 845790"/>
              <a:gd name="connsiteX53" fmla="*/ 554515 w 845681"/>
              <a:gd name="connsiteY53" fmla="*/ 636562 h 845790"/>
              <a:gd name="connsiteX54" fmla="*/ 567071 w 845681"/>
              <a:gd name="connsiteY54" fmla="*/ 628768 h 845790"/>
              <a:gd name="connsiteX55" fmla="*/ 674012 w 845681"/>
              <a:gd name="connsiteY55" fmla="*/ 708866 h 845790"/>
              <a:gd name="connsiteX56" fmla="*/ 708108 w 845681"/>
              <a:gd name="connsiteY56" fmla="*/ 674878 h 845790"/>
              <a:gd name="connsiteX57" fmla="*/ 628227 w 845681"/>
              <a:gd name="connsiteY57" fmla="*/ 567721 h 845790"/>
              <a:gd name="connsiteX58" fmla="*/ 636020 w 845681"/>
              <a:gd name="connsiteY58" fmla="*/ 555273 h 845790"/>
              <a:gd name="connsiteX59" fmla="*/ 666868 w 845681"/>
              <a:gd name="connsiteY59" fmla="*/ 480912 h 845790"/>
              <a:gd name="connsiteX60" fmla="*/ 670332 w 845681"/>
              <a:gd name="connsiteY60" fmla="*/ 466624 h 845790"/>
              <a:gd name="connsiteX61" fmla="*/ 802493 w 845681"/>
              <a:gd name="connsiteY61" fmla="*/ 447573 h 845790"/>
              <a:gd name="connsiteX62" fmla="*/ 802493 w 845681"/>
              <a:gd name="connsiteY62" fmla="*/ 399407 h 845790"/>
              <a:gd name="connsiteX63" fmla="*/ 670332 w 845681"/>
              <a:gd name="connsiteY63" fmla="*/ 380140 h 845790"/>
              <a:gd name="connsiteX64" fmla="*/ 666976 w 845681"/>
              <a:gd name="connsiteY64" fmla="*/ 365745 h 845790"/>
              <a:gd name="connsiteX65" fmla="*/ 636236 w 845681"/>
              <a:gd name="connsiteY65" fmla="*/ 291492 h 845790"/>
              <a:gd name="connsiteX66" fmla="*/ 628443 w 845681"/>
              <a:gd name="connsiteY66" fmla="*/ 278935 h 845790"/>
              <a:gd name="connsiteX67" fmla="*/ 708433 w 845681"/>
              <a:gd name="connsiteY67" fmla="*/ 171994 h 845790"/>
              <a:gd name="connsiteX68" fmla="*/ 674337 w 845681"/>
              <a:gd name="connsiteY68" fmla="*/ 137898 h 845790"/>
              <a:gd name="connsiteX69" fmla="*/ 567287 w 845681"/>
              <a:gd name="connsiteY69" fmla="*/ 217780 h 845790"/>
              <a:gd name="connsiteX70" fmla="*/ 554840 w 845681"/>
              <a:gd name="connsiteY70" fmla="*/ 209986 h 845790"/>
              <a:gd name="connsiteX71" fmla="*/ 480478 w 845681"/>
              <a:gd name="connsiteY71" fmla="*/ 179138 h 845790"/>
              <a:gd name="connsiteX72" fmla="*/ 466191 w 845681"/>
              <a:gd name="connsiteY72" fmla="*/ 175782 h 845790"/>
              <a:gd name="connsiteX73" fmla="*/ 447032 w 845681"/>
              <a:gd name="connsiteY73" fmla="*/ 43621 h 845790"/>
              <a:gd name="connsiteX74" fmla="*/ 361306 w 845681"/>
              <a:gd name="connsiteY74" fmla="*/ 0 h 845790"/>
              <a:gd name="connsiteX75" fmla="*/ 484484 w 845681"/>
              <a:gd name="connsiteY75" fmla="*/ 0 h 845790"/>
              <a:gd name="connsiteX76" fmla="*/ 504832 w 845681"/>
              <a:gd name="connsiteY76" fmla="*/ 140713 h 845790"/>
              <a:gd name="connsiteX77" fmla="*/ 564798 w 845681"/>
              <a:gd name="connsiteY77" fmla="*/ 165607 h 845790"/>
              <a:gd name="connsiteX78" fmla="*/ 678450 w 845681"/>
              <a:gd name="connsiteY78" fmla="*/ 80639 h 845790"/>
              <a:gd name="connsiteX79" fmla="*/ 765042 w 845681"/>
              <a:gd name="connsiteY79" fmla="*/ 167231 h 845790"/>
              <a:gd name="connsiteX80" fmla="*/ 680074 w 845681"/>
              <a:gd name="connsiteY80" fmla="*/ 281208 h 845790"/>
              <a:gd name="connsiteX81" fmla="*/ 704968 w 845681"/>
              <a:gd name="connsiteY81" fmla="*/ 341174 h 845790"/>
              <a:gd name="connsiteX82" fmla="*/ 845681 w 845681"/>
              <a:gd name="connsiteY82" fmla="*/ 361631 h 845790"/>
              <a:gd name="connsiteX83" fmla="*/ 845681 w 845681"/>
              <a:gd name="connsiteY83" fmla="*/ 485025 h 845790"/>
              <a:gd name="connsiteX84" fmla="*/ 704968 w 845681"/>
              <a:gd name="connsiteY84" fmla="*/ 505157 h 845790"/>
              <a:gd name="connsiteX85" fmla="*/ 680074 w 845681"/>
              <a:gd name="connsiteY85" fmla="*/ 565123 h 845790"/>
              <a:gd name="connsiteX86" fmla="*/ 764934 w 845681"/>
              <a:gd name="connsiteY86" fmla="*/ 678884 h 845790"/>
              <a:gd name="connsiteX87" fmla="*/ 677693 w 845681"/>
              <a:gd name="connsiteY87" fmla="*/ 765476 h 845790"/>
              <a:gd name="connsiteX88" fmla="*/ 564040 w 845681"/>
              <a:gd name="connsiteY88" fmla="*/ 680399 h 845790"/>
              <a:gd name="connsiteX89" fmla="*/ 504075 w 845681"/>
              <a:gd name="connsiteY89" fmla="*/ 705187 h 845790"/>
              <a:gd name="connsiteX90" fmla="*/ 483942 w 845681"/>
              <a:gd name="connsiteY90" fmla="*/ 845790 h 845790"/>
              <a:gd name="connsiteX91" fmla="*/ 360764 w 845681"/>
              <a:gd name="connsiteY91" fmla="*/ 845790 h 845790"/>
              <a:gd name="connsiteX92" fmla="*/ 340632 w 845681"/>
              <a:gd name="connsiteY92" fmla="*/ 705078 h 845790"/>
              <a:gd name="connsiteX93" fmla="*/ 280775 w 845681"/>
              <a:gd name="connsiteY93" fmla="*/ 680075 h 845790"/>
              <a:gd name="connsiteX94" fmla="*/ 166906 w 845681"/>
              <a:gd name="connsiteY94" fmla="*/ 764935 h 845790"/>
              <a:gd name="connsiteX95" fmla="*/ 80314 w 845681"/>
              <a:gd name="connsiteY95" fmla="*/ 677585 h 845790"/>
              <a:gd name="connsiteX96" fmla="*/ 165390 w 845681"/>
              <a:gd name="connsiteY96" fmla="*/ 564041 h 845790"/>
              <a:gd name="connsiteX97" fmla="*/ 140713 w 845681"/>
              <a:gd name="connsiteY97" fmla="*/ 504075 h 845790"/>
              <a:gd name="connsiteX98" fmla="*/ 0 w 845681"/>
              <a:gd name="connsiteY98" fmla="*/ 483510 h 845790"/>
              <a:gd name="connsiteX99" fmla="*/ 0 w 845681"/>
              <a:gd name="connsiteY99" fmla="*/ 360332 h 845790"/>
              <a:gd name="connsiteX100" fmla="*/ 140713 w 845681"/>
              <a:gd name="connsiteY100" fmla="*/ 340308 h 845790"/>
              <a:gd name="connsiteX101" fmla="*/ 165715 w 845681"/>
              <a:gd name="connsiteY101" fmla="*/ 280451 h 845790"/>
              <a:gd name="connsiteX102" fmla="*/ 80964 w 845681"/>
              <a:gd name="connsiteY102" fmla="*/ 166473 h 845790"/>
              <a:gd name="connsiteX103" fmla="*/ 168313 w 845681"/>
              <a:gd name="connsiteY103" fmla="*/ 79881 h 845790"/>
              <a:gd name="connsiteX104" fmla="*/ 281857 w 845681"/>
              <a:gd name="connsiteY104" fmla="*/ 165174 h 845790"/>
              <a:gd name="connsiteX105" fmla="*/ 341065 w 845681"/>
              <a:gd name="connsiteY105" fmla="*/ 140713 h 845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45681" h="845790">
                <a:moveTo>
                  <a:pt x="444543" y="267264"/>
                </a:moveTo>
                <a:lnTo>
                  <a:pt x="444543" y="401246"/>
                </a:lnTo>
                <a:lnTo>
                  <a:pt x="578272" y="401246"/>
                </a:lnTo>
                <a:lnTo>
                  <a:pt x="570035" y="360574"/>
                </a:lnTo>
                <a:cubicBezTo>
                  <a:pt x="553810" y="322267"/>
                  <a:pt x="523107" y="291584"/>
                  <a:pt x="484790" y="275385"/>
                </a:cubicBezTo>
                <a:close/>
                <a:moveTo>
                  <a:pt x="351130" y="252956"/>
                </a:moveTo>
                <a:lnTo>
                  <a:pt x="367908" y="292789"/>
                </a:lnTo>
                <a:cubicBezTo>
                  <a:pt x="296199" y="323290"/>
                  <a:pt x="262623" y="406018"/>
                  <a:pt x="292790" y="477880"/>
                </a:cubicBezTo>
                <a:cubicBezTo>
                  <a:pt x="322772" y="549578"/>
                  <a:pt x="405198" y="583392"/>
                  <a:pt x="476895" y="553420"/>
                </a:cubicBezTo>
                <a:cubicBezTo>
                  <a:pt x="477220" y="553280"/>
                  <a:pt x="477556" y="553139"/>
                  <a:pt x="477881" y="552999"/>
                </a:cubicBezTo>
                <a:cubicBezTo>
                  <a:pt x="511662" y="538559"/>
                  <a:pt x="538559" y="511661"/>
                  <a:pt x="552999" y="477880"/>
                </a:cubicBezTo>
                <a:lnTo>
                  <a:pt x="592831" y="494765"/>
                </a:lnTo>
                <a:cubicBezTo>
                  <a:pt x="574073" y="538916"/>
                  <a:pt x="538918" y="574073"/>
                  <a:pt x="494766" y="592831"/>
                </a:cubicBezTo>
                <a:cubicBezTo>
                  <a:pt x="472025" y="602443"/>
                  <a:pt x="447584" y="607367"/>
                  <a:pt x="422894" y="607335"/>
                </a:cubicBezTo>
                <a:cubicBezTo>
                  <a:pt x="398237" y="607389"/>
                  <a:pt x="373828" y="602453"/>
                  <a:pt x="351130" y="592831"/>
                </a:cubicBezTo>
                <a:cubicBezTo>
                  <a:pt x="306915" y="574127"/>
                  <a:pt x="271704" y="538960"/>
                  <a:pt x="252957" y="494765"/>
                </a:cubicBezTo>
                <a:cubicBezTo>
                  <a:pt x="213298" y="400877"/>
                  <a:pt x="257254" y="292626"/>
                  <a:pt x="351130" y="252956"/>
                </a:cubicBezTo>
                <a:close/>
                <a:moveTo>
                  <a:pt x="401246" y="184549"/>
                </a:moveTo>
                <a:lnTo>
                  <a:pt x="444543" y="184549"/>
                </a:lnTo>
                <a:lnTo>
                  <a:pt x="444543" y="221736"/>
                </a:lnTo>
                <a:lnTo>
                  <a:pt x="463457" y="223642"/>
                </a:lnTo>
                <a:cubicBezTo>
                  <a:pt x="542911" y="239895"/>
                  <a:pt x="605501" y="302455"/>
                  <a:pt x="621798" y="381901"/>
                </a:cubicBezTo>
                <a:lnTo>
                  <a:pt x="623759" y="401246"/>
                </a:lnTo>
                <a:lnTo>
                  <a:pt x="663728" y="401246"/>
                </a:lnTo>
                <a:lnTo>
                  <a:pt x="663728" y="444542"/>
                </a:lnTo>
                <a:lnTo>
                  <a:pt x="401246" y="444542"/>
                </a:lnTo>
                <a:close/>
                <a:moveTo>
                  <a:pt x="398648" y="43621"/>
                </a:moveTo>
                <a:lnTo>
                  <a:pt x="379490" y="175782"/>
                </a:lnTo>
                <a:lnTo>
                  <a:pt x="365094" y="179138"/>
                </a:lnTo>
                <a:cubicBezTo>
                  <a:pt x="339073" y="185275"/>
                  <a:pt x="314221" y="195579"/>
                  <a:pt x="291491" y="209662"/>
                </a:cubicBezTo>
                <a:lnTo>
                  <a:pt x="278826" y="217347"/>
                </a:lnTo>
                <a:lnTo>
                  <a:pt x="172102" y="137140"/>
                </a:lnTo>
                <a:lnTo>
                  <a:pt x="138114" y="171128"/>
                </a:lnTo>
                <a:lnTo>
                  <a:pt x="217779" y="278395"/>
                </a:lnTo>
                <a:lnTo>
                  <a:pt x="209986" y="290950"/>
                </a:lnTo>
                <a:cubicBezTo>
                  <a:pt x="195741" y="313843"/>
                  <a:pt x="185297" y="338879"/>
                  <a:pt x="179029" y="365095"/>
                </a:cubicBezTo>
                <a:lnTo>
                  <a:pt x="175673" y="379491"/>
                </a:lnTo>
                <a:lnTo>
                  <a:pt x="43403" y="398433"/>
                </a:lnTo>
                <a:lnTo>
                  <a:pt x="43403" y="446600"/>
                </a:lnTo>
                <a:lnTo>
                  <a:pt x="175565" y="465975"/>
                </a:lnTo>
                <a:lnTo>
                  <a:pt x="178921" y="480370"/>
                </a:lnTo>
                <a:cubicBezTo>
                  <a:pt x="185015" y="506663"/>
                  <a:pt x="195362" y="531775"/>
                  <a:pt x="209553" y="554732"/>
                </a:cubicBezTo>
                <a:lnTo>
                  <a:pt x="217346" y="567288"/>
                </a:lnTo>
                <a:lnTo>
                  <a:pt x="137140" y="674121"/>
                </a:lnTo>
                <a:lnTo>
                  <a:pt x="171236" y="708325"/>
                </a:lnTo>
                <a:lnTo>
                  <a:pt x="278394" y="628552"/>
                </a:lnTo>
                <a:lnTo>
                  <a:pt x="290841" y="636345"/>
                </a:lnTo>
                <a:cubicBezTo>
                  <a:pt x="313778" y="650568"/>
                  <a:pt x="338846" y="661024"/>
                  <a:pt x="365094" y="667302"/>
                </a:cubicBezTo>
                <a:lnTo>
                  <a:pt x="379490" y="670658"/>
                </a:lnTo>
                <a:lnTo>
                  <a:pt x="398324" y="802495"/>
                </a:lnTo>
                <a:lnTo>
                  <a:pt x="446492" y="802495"/>
                </a:lnTo>
                <a:lnTo>
                  <a:pt x="465758" y="670333"/>
                </a:lnTo>
                <a:lnTo>
                  <a:pt x="480154" y="666977"/>
                </a:lnTo>
                <a:cubicBezTo>
                  <a:pt x="506446" y="660992"/>
                  <a:pt x="531568" y="650709"/>
                  <a:pt x="554515" y="636562"/>
                </a:cubicBezTo>
                <a:lnTo>
                  <a:pt x="567071" y="628768"/>
                </a:lnTo>
                <a:lnTo>
                  <a:pt x="674012" y="708866"/>
                </a:lnTo>
                <a:lnTo>
                  <a:pt x="708108" y="674878"/>
                </a:lnTo>
                <a:lnTo>
                  <a:pt x="628227" y="567721"/>
                </a:lnTo>
                <a:lnTo>
                  <a:pt x="636020" y="555273"/>
                </a:lnTo>
                <a:cubicBezTo>
                  <a:pt x="650265" y="532326"/>
                  <a:pt x="660688" y="507204"/>
                  <a:pt x="666868" y="480912"/>
                </a:cubicBezTo>
                <a:lnTo>
                  <a:pt x="670332" y="466624"/>
                </a:lnTo>
                <a:lnTo>
                  <a:pt x="802493" y="447573"/>
                </a:lnTo>
                <a:lnTo>
                  <a:pt x="802493" y="399407"/>
                </a:lnTo>
                <a:lnTo>
                  <a:pt x="670332" y="380140"/>
                </a:lnTo>
                <a:lnTo>
                  <a:pt x="666976" y="365745"/>
                </a:lnTo>
                <a:cubicBezTo>
                  <a:pt x="660817" y="339496"/>
                  <a:pt x="650437" y="314417"/>
                  <a:pt x="636236" y="291492"/>
                </a:cubicBezTo>
                <a:lnTo>
                  <a:pt x="628443" y="278935"/>
                </a:lnTo>
                <a:lnTo>
                  <a:pt x="708433" y="171994"/>
                </a:lnTo>
                <a:lnTo>
                  <a:pt x="674337" y="137898"/>
                </a:lnTo>
                <a:lnTo>
                  <a:pt x="567287" y="217780"/>
                </a:lnTo>
                <a:lnTo>
                  <a:pt x="554840" y="209986"/>
                </a:lnTo>
                <a:cubicBezTo>
                  <a:pt x="531881" y="195753"/>
                  <a:pt x="506771" y="185340"/>
                  <a:pt x="480478" y="179138"/>
                </a:cubicBezTo>
                <a:lnTo>
                  <a:pt x="466191" y="175782"/>
                </a:lnTo>
                <a:lnTo>
                  <a:pt x="447032" y="43621"/>
                </a:lnTo>
                <a:close/>
                <a:moveTo>
                  <a:pt x="361306" y="0"/>
                </a:moveTo>
                <a:lnTo>
                  <a:pt x="484484" y="0"/>
                </a:lnTo>
                <a:lnTo>
                  <a:pt x="504832" y="140713"/>
                </a:lnTo>
                <a:cubicBezTo>
                  <a:pt x="525702" y="146688"/>
                  <a:pt x="545823" y="155043"/>
                  <a:pt x="564798" y="165607"/>
                </a:cubicBezTo>
                <a:lnTo>
                  <a:pt x="678450" y="80639"/>
                </a:lnTo>
                <a:lnTo>
                  <a:pt x="765042" y="167231"/>
                </a:lnTo>
                <a:lnTo>
                  <a:pt x="680074" y="281208"/>
                </a:lnTo>
                <a:cubicBezTo>
                  <a:pt x="690595" y="300205"/>
                  <a:pt x="698941" y="320315"/>
                  <a:pt x="704968" y="341174"/>
                </a:cubicBezTo>
                <a:lnTo>
                  <a:pt x="845681" y="361631"/>
                </a:lnTo>
                <a:lnTo>
                  <a:pt x="845681" y="485025"/>
                </a:lnTo>
                <a:lnTo>
                  <a:pt x="704968" y="505157"/>
                </a:lnTo>
                <a:cubicBezTo>
                  <a:pt x="698919" y="526005"/>
                  <a:pt x="690562" y="546116"/>
                  <a:pt x="680074" y="565123"/>
                </a:cubicBezTo>
                <a:lnTo>
                  <a:pt x="764934" y="678884"/>
                </a:lnTo>
                <a:lnTo>
                  <a:pt x="677693" y="765476"/>
                </a:lnTo>
                <a:lnTo>
                  <a:pt x="564040" y="680399"/>
                </a:lnTo>
                <a:cubicBezTo>
                  <a:pt x="545055" y="690898"/>
                  <a:pt x="524933" y="699222"/>
                  <a:pt x="504075" y="705187"/>
                </a:cubicBezTo>
                <a:lnTo>
                  <a:pt x="483942" y="845790"/>
                </a:lnTo>
                <a:lnTo>
                  <a:pt x="360764" y="845790"/>
                </a:lnTo>
                <a:lnTo>
                  <a:pt x="340632" y="705078"/>
                </a:lnTo>
                <a:cubicBezTo>
                  <a:pt x="319807" y="699016"/>
                  <a:pt x="299728" y="690627"/>
                  <a:pt x="280775" y="680075"/>
                </a:cubicBezTo>
                <a:lnTo>
                  <a:pt x="166906" y="764935"/>
                </a:lnTo>
                <a:lnTo>
                  <a:pt x="80314" y="677585"/>
                </a:lnTo>
                <a:lnTo>
                  <a:pt x="165390" y="564041"/>
                </a:lnTo>
                <a:cubicBezTo>
                  <a:pt x="154989" y="545023"/>
                  <a:pt x="146708" y="524912"/>
                  <a:pt x="140713" y="504075"/>
                </a:cubicBezTo>
                <a:lnTo>
                  <a:pt x="0" y="483510"/>
                </a:lnTo>
                <a:lnTo>
                  <a:pt x="0" y="360332"/>
                </a:lnTo>
                <a:lnTo>
                  <a:pt x="140713" y="340308"/>
                </a:lnTo>
                <a:cubicBezTo>
                  <a:pt x="146740" y="319471"/>
                  <a:pt x="155130" y="299382"/>
                  <a:pt x="165715" y="280451"/>
                </a:cubicBezTo>
                <a:lnTo>
                  <a:pt x="80964" y="166473"/>
                </a:lnTo>
                <a:lnTo>
                  <a:pt x="168313" y="79881"/>
                </a:lnTo>
                <a:lnTo>
                  <a:pt x="281857" y="165174"/>
                </a:lnTo>
                <a:cubicBezTo>
                  <a:pt x="300648" y="154892"/>
                  <a:pt x="320499" y="146688"/>
                  <a:pt x="341065" y="140713"/>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3" name="iSHEJI-10"/>
          <p:cNvSpPr/>
          <p:nvPr/>
        </p:nvSpPr>
        <p:spPr>
          <a:xfrm>
            <a:off x="10015377" y="5485273"/>
            <a:ext cx="496738" cy="599450"/>
          </a:xfrm>
          <a:custGeom>
            <a:avLst/>
            <a:gdLst>
              <a:gd name="connsiteX0" fmla="*/ 503968 w 712438"/>
              <a:gd name="connsiteY0" fmla="*/ 749780 h 859752"/>
              <a:gd name="connsiteX1" fmla="*/ 548022 w 712438"/>
              <a:gd name="connsiteY1" fmla="*/ 749780 h 859752"/>
              <a:gd name="connsiteX2" fmla="*/ 548022 w 712438"/>
              <a:gd name="connsiteY2" fmla="*/ 793076 h 859752"/>
              <a:gd name="connsiteX3" fmla="*/ 503968 w 712438"/>
              <a:gd name="connsiteY3" fmla="*/ 793076 h 859752"/>
              <a:gd name="connsiteX4" fmla="*/ 252201 w 712438"/>
              <a:gd name="connsiteY4" fmla="*/ 749780 h 859752"/>
              <a:gd name="connsiteX5" fmla="*/ 462295 w 712438"/>
              <a:gd name="connsiteY5" fmla="*/ 749780 h 859752"/>
              <a:gd name="connsiteX6" fmla="*/ 462295 w 712438"/>
              <a:gd name="connsiteY6" fmla="*/ 793076 h 859752"/>
              <a:gd name="connsiteX7" fmla="*/ 252201 w 712438"/>
              <a:gd name="connsiteY7" fmla="*/ 793076 h 859752"/>
              <a:gd name="connsiteX8" fmla="*/ 161062 w 712438"/>
              <a:gd name="connsiteY8" fmla="*/ 749780 h 859752"/>
              <a:gd name="connsiteX9" fmla="*/ 205116 w 712438"/>
              <a:gd name="connsiteY9" fmla="*/ 749780 h 859752"/>
              <a:gd name="connsiteX10" fmla="*/ 205116 w 712438"/>
              <a:gd name="connsiteY10" fmla="*/ 793076 h 859752"/>
              <a:gd name="connsiteX11" fmla="*/ 161062 w 712438"/>
              <a:gd name="connsiteY11" fmla="*/ 793076 h 859752"/>
              <a:gd name="connsiteX12" fmla="*/ 503968 w 712438"/>
              <a:gd name="connsiteY12" fmla="*/ 674228 h 859752"/>
              <a:gd name="connsiteX13" fmla="*/ 548022 w 712438"/>
              <a:gd name="connsiteY13" fmla="*/ 674228 h 859752"/>
              <a:gd name="connsiteX14" fmla="*/ 548022 w 712438"/>
              <a:gd name="connsiteY14" fmla="*/ 717524 h 859752"/>
              <a:gd name="connsiteX15" fmla="*/ 503968 w 712438"/>
              <a:gd name="connsiteY15" fmla="*/ 717524 h 859752"/>
              <a:gd name="connsiteX16" fmla="*/ 418241 w 712438"/>
              <a:gd name="connsiteY16" fmla="*/ 674228 h 859752"/>
              <a:gd name="connsiteX17" fmla="*/ 462295 w 712438"/>
              <a:gd name="connsiteY17" fmla="*/ 674228 h 859752"/>
              <a:gd name="connsiteX18" fmla="*/ 462295 w 712438"/>
              <a:gd name="connsiteY18" fmla="*/ 717524 h 859752"/>
              <a:gd name="connsiteX19" fmla="*/ 418241 w 712438"/>
              <a:gd name="connsiteY19" fmla="*/ 717524 h 859752"/>
              <a:gd name="connsiteX20" fmla="*/ 332515 w 712438"/>
              <a:gd name="connsiteY20" fmla="*/ 674228 h 859752"/>
              <a:gd name="connsiteX21" fmla="*/ 376568 w 712438"/>
              <a:gd name="connsiteY21" fmla="*/ 674228 h 859752"/>
              <a:gd name="connsiteX22" fmla="*/ 376568 w 712438"/>
              <a:gd name="connsiteY22" fmla="*/ 717524 h 859752"/>
              <a:gd name="connsiteX23" fmla="*/ 332515 w 712438"/>
              <a:gd name="connsiteY23" fmla="*/ 717524 h 859752"/>
              <a:gd name="connsiteX24" fmla="*/ 246789 w 712438"/>
              <a:gd name="connsiteY24" fmla="*/ 674228 h 859752"/>
              <a:gd name="connsiteX25" fmla="*/ 290842 w 712438"/>
              <a:gd name="connsiteY25" fmla="*/ 674228 h 859752"/>
              <a:gd name="connsiteX26" fmla="*/ 290842 w 712438"/>
              <a:gd name="connsiteY26" fmla="*/ 717524 h 859752"/>
              <a:gd name="connsiteX27" fmla="*/ 246789 w 712438"/>
              <a:gd name="connsiteY27" fmla="*/ 717524 h 859752"/>
              <a:gd name="connsiteX28" fmla="*/ 161062 w 712438"/>
              <a:gd name="connsiteY28" fmla="*/ 674228 h 859752"/>
              <a:gd name="connsiteX29" fmla="*/ 205116 w 712438"/>
              <a:gd name="connsiteY29" fmla="*/ 674228 h 859752"/>
              <a:gd name="connsiteX30" fmla="*/ 205116 w 712438"/>
              <a:gd name="connsiteY30" fmla="*/ 717524 h 859752"/>
              <a:gd name="connsiteX31" fmla="*/ 161062 w 712438"/>
              <a:gd name="connsiteY31" fmla="*/ 717524 h 859752"/>
              <a:gd name="connsiteX32" fmla="*/ 503968 w 712438"/>
              <a:gd name="connsiteY32" fmla="*/ 598785 h 859752"/>
              <a:gd name="connsiteX33" fmla="*/ 548022 w 712438"/>
              <a:gd name="connsiteY33" fmla="*/ 598785 h 859752"/>
              <a:gd name="connsiteX34" fmla="*/ 548022 w 712438"/>
              <a:gd name="connsiteY34" fmla="*/ 642081 h 859752"/>
              <a:gd name="connsiteX35" fmla="*/ 503968 w 712438"/>
              <a:gd name="connsiteY35" fmla="*/ 642081 h 859752"/>
              <a:gd name="connsiteX36" fmla="*/ 418241 w 712438"/>
              <a:gd name="connsiteY36" fmla="*/ 598785 h 859752"/>
              <a:gd name="connsiteX37" fmla="*/ 462295 w 712438"/>
              <a:gd name="connsiteY37" fmla="*/ 598785 h 859752"/>
              <a:gd name="connsiteX38" fmla="*/ 462295 w 712438"/>
              <a:gd name="connsiteY38" fmla="*/ 642081 h 859752"/>
              <a:gd name="connsiteX39" fmla="*/ 418241 w 712438"/>
              <a:gd name="connsiteY39" fmla="*/ 642081 h 859752"/>
              <a:gd name="connsiteX40" fmla="*/ 332515 w 712438"/>
              <a:gd name="connsiteY40" fmla="*/ 598785 h 859752"/>
              <a:gd name="connsiteX41" fmla="*/ 376568 w 712438"/>
              <a:gd name="connsiteY41" fmla="*/ 598785 h 859752"/>
              <a:gd name="connsiteX42" fmla="*/ 376568 w 712438"/>
              <a:gd name="connsiteY42" fmla="*/ 642081 h 859752"/>
              <a:gd name="connsiteX43" fmla="*/ 332515 w 712438"/>
              <a:gd name="connsiteY43" fmla="*/ 642081 h 859752"/>
              <a:gd name="connsiteX44" fmla="*/ 246789 w 712438"/>
              <a:gd name="connsiteY44" fmla="*/ 598785 h 859752"/>
              <a:gd name="connsiteX45" fmla="*/ 290842 w 712438"/>
              <a:gd name="connsiteY45" fmla="*/ 598785 h 859752"/>
              <a:gd name="connsiteX46" fmla="*/ 290842 w 712438"/>
              <a:gd name="connsiteY46" fmla="*/ 642081 h 859752"/>
              <a:gd name="connsiteX47" fmla="*/ 246789 w 712438"/>
              <a:gd name="connsiteY47" fmla="*/ 642081 h 859752"/>
              <a:gd name="connsiteX48" fmla="*/ 161062 w 712438"/>
              <a:gd name="connsiteY48" fmla="*/ 598785 h 859752"/>
              <a:gd name="connsiteX49" fmla="*/ 205116 w 712438"/>
              <a:gd name="connsiteY49" fmla="*/ 598785 h 859752"/>
              <a:gd name="connsiteX50" fmla="*/ 205116 w 712438"/>
              <a:gd name="connsiteY50" fmla="*/ 642081 h 859752"/>
              <a:gd name="connsiteX51" fmla="*/ 161062 w 712438"/>
              <a:gd name="connsiteY51" fmla="*/ 642081 h 859752"/>
              <a:gd name="connsiteX52" fmla="*/ 52931 w 712438"/>
              <a:gd name="connsiteY52" fmla="*/ 575404 h 859752"/>
              <a:gd name="connsiteX53" fmla="*/ 96227 w 712438"/>
              <a:gd name="connsiteY53" fmla="*/ 575404 h 859752"/>
              <a:gd name="connsiteX54" fmla="*/ 96227 w 712438"/>
              <a:gd name="connsiteY54" fmla="*/ 703019 h 859752"/>
              <a:gd name="connsiteX55" fmla="*/ 52931 w 712438"/>
              <a:gd name="connsiteY55" fmla="*/ 703019 h 859752"/>
              <a:gd name="connsiteX56" fmla="*/ 612316 w 712438"/>
              <a:gd name="connsiteY56" fmla="*/ 462077 h 859752"/>
              <a:gd name="connsiteX57" fmla="*/ 612316 w 712438"/>
              <a:gd name="connsiteY57" fmla="*/ 816565 h 859752"/>
              <a:gd name="connsiteX58" fmla="*/ 657235 w 712438"/>
              <a:gd name="connsiteY58" fmla="*/ 816565 h 859752"/>
              <a:gd name="connsiteX59" fmla="*/ 669142 w 712438"/>
              <a:gd name="connsiteY59" fmla="*/ 804658 h 859752"/>
              <a:gd name="connsiteX60" fmla="*/ 669142 w 712438"/>
              <a:gd name="connsiteY60" fmla="*/ 473983 h 859752"/>
              <a:gd name="connsiteX61" fmla="*/ 657235 w 712438"/>
              <a:gd name="connsiteY61" fmla="*/ 462077 h 859752"/>
              <a:gd name="connsiteX62" fmla="*/ 55202 w 712438"/>
              <a:gd name="connsiteY62" fmla="*/ 462077 h 859752"/>
              <a:gd name="connsiteX63" fmla="*/ 43188 w 712438"/>
              <a:gd name="connsiteY63" fmla="*/ 473983 h 859752"/>
              <a:gd name="connsiteX64" fmla="*/ 43188 w 712438"/>
              <a:gd name="connsiteY64" fmla="*/ 804658 h 859752"/>
              <a:gd name="connsiteX65" fmla="*/ 55202 w 712438"/>
              <a:gd name="connsiteY65" fmla="*/ 816565 h 859752"/>
              <a:gd name="connsiteX66" fmla="*/ 101314 w 712438"/>
              <a:gd name="connsiteY66" fmla="*/ 816565 h 859752"/>
              <a:gd name="connsiteX67" fmla="*/ 101314 w 712438"/>
              <a:gd name="connsiteY67" fmla="*/ 462077 h 859752"/>
              <a:gd name="connsiteX68" fmla="*/ 55310 w 712438"/>
              <a:gd name="connsiteY68" fmla="*/ 418781 h 859752"/>
              <a:gd name="connsiteX69" fmla="*/ 165283 w 712438"/>
              <a:gd name="connsiteY69" fmla="*/ 418781 h 859752"/>
              <a:gd name="connsiteX70" fmla="*/ 165283 w 712438"/>
              <a:gd name="connsiteY70" fmla="*/ 462077 h 859752"/>
              <a:gd name="connsiteX71" fmla="*/ 144609 w 712438"/>
              <a:gd name="connsiteY71" fmla="*/ 462077 h 859752"/>
              <a:gd name="connsiteX72" fmla="*/ 144609 w 712438"/>
              <a:gd name="connsiteY72" fmla="*/ 816565 h 859752"/>
              <a:gd name="connsiteX73" fmla="*/ 569020 w 712438"/>
              <a:gd name="connsiteY73" fmla="*/ 816565 h 859752"/>
              <a:gd name="connsiteX74" fmla="*/ 569020 w 712438"/>
              <a:gd name="connsiteY74" fmla="*/ 462077 h 859752"/>
              <a:gd name="connsiteX75" fmla="*/ 536764 w 712438"/>
              <a:gd name="connsiteY75" fmla="*/ 462077 h 859752"/>
              <a:gd name="connsiteX76" fmla="*/ 536764 w 712438"/>
              <a:gd name="connsiteY76" fmla="*/ 418781 h 859752"/>
              <a:gd name="connsiteX77" fmla="*/ 657235 w 712438"/>
              <a:gd name="connsiteY77" fmla="*/ 418781 h 859752"/>
              <a:gd name="connsiteX78" fmla="*/ 712438 w 712438"/>
              <a:gd name="connsiteY78" fmla="*/ 473983 h 859752"/>
              <a:gd name="connsiteX79" fmla="*/ 712438 w 712438"/>
              <a:gd name="connsiteY79" fmla="*/ 804658 h 859752"/>
              <a:gd name="connsiteX80" fmla="*/ 657235 w 712438"/>
              <a:gd name="connsiteY80" fmla="*/ 859752 h 859752"/>
              <a:gd name="connsiteX81" fmla="*/ 55202 w 712438"/>
              <a:gd name="connsiteY81" fmla="*/ 859752 h 859752"/>
              <a:gd name="connsiteX82" fmla="*/ 0 w 712438"/>
              <a:gd name="connsiteY82" fmla="*/ 804658 h 859752"/>
              <a:gd name="connsiteX83" fmla="*/ 0 w 712438"/>
              <a:gd name="connsiteY83" fmla="*/ 473983 h 859752"/>
              <a:gd name="connsiteX84" fmla="*/ 55310 w 712438"/>
              <a:gd name="connsiteY84" fmla="*/ 418781 h 859752"/>
              <a:gd name="connsiteX85" fmla="*/ 481128 w 712438"/>
              <a:gd name="connsiteY85" fmla="*/ 394319 h 859752"/>
              <a:gd name="connsiteX86" fmla="*/ 524425 w 712438"/>
              <a:gd name="connsiteY86" fmla="*/ 394319 h 859752"/>
              <a:gd name="connsiteX87" fmla="*/ 524425 w 712438"/>
              <a:gd name="connsiteY87" fmla="*/ 520202 h 859752"/>
              <a:gd name="connsiteX88" fmla="*/ 506241 w 712438"/>
              <a:gd name="connsiteY88" fmla="*/ 546180 h 859752"/>
              <a:gd name="connsiteX89" fmla="*/ 497256 w 712438"/>
              <a:gd name="connsiteY89" fmla="*/ 547912 h 859752"/>
              <a:gd name="connsiteX90" fmla="*/ 477124 w 712438"/>
              <a:gd name="connsiteY90" fmla="*/ 539036 h 859752"/>
              <a:gd name="connsiteX91" fmla="*/ 407741 w 712438"/>
              <a:gd name="connsiteY91" fmla="*/ 472035 h 859752"/>
              <a:gd name="connsiteX92" fmla="*/ 437832 w 712438"/>
              <a:gd name="connsiteY92" fmla="*/ 440862 h 859752"/>
              <a:gd name="connsiteX93" fmla="*/ 481128 w 712438"/>
              <a:gd name="connsiteY93" fmla="*/ 483292 h 859752"/>
              <a:gd name="connsiteX94" fmla="*/ 287703 w 712438"/>
              <a:gd name="connsiteY94" fmla="*/ 269842 h 859752"/>
              <a:gd name="connsiteX95" fmla="*/ 463053 w 712438"/>
              <a:gd name="connsiteY95" fmla="*/ 269842 h 859752"/>
              <a:gd name="connsiteX96" fmla="*/ 463053 w 712438"/>
              <a:gd name="connsiteY96" fmla="*/ 313138 h 859752"/>
              <a:gd name="connsiteX97" fmla="*/ 287703 w 712438"/>
              <a:gd name="connsiteY97" fmla="*/ 313138 h 859752"/>
              <a:gd name="connsiteX98" fmla="*/ 287703 w 712438"/>
              <a:gd name="connsiteY98" fmla="*/ 177839 h 859752"/>
              <a:gd name="connsiteX99" fmla="*/ 608636 w 712438"/>
              <a:gd name="connsiteY99" fmla="*/ 177839 h 859752"/>
              <a:gd name="connsiteX100" fmla="*/ 608636 w 712438"/>
              <a:gd name="connsiteY100" fmla="*/ 221135 h 859752"/>
              <a:gd name="connsiteX101" fmla="*/ 287703 w 712438"/>
              <a:gd name="connsiteY101" fmla="*/ 221135 h 859752"/>
              <a:gd name="connsiteX102" fmla="*/ 287703 w 712438"/>
              <a:gd name="connsiteY102" fmla="*/ 85834 h 859752"/>
              <a:gd name="connsiteX103" fmla="*/ 608636 w 712438"/>
              <a:gd name="connsiteY103" fmla="*/ 85834 h 859752"/>
              <a:gd name="connsiteX104" fmla="*/ 608636 w 712438"/>
              <a:gd name="connsiteY104" fmla="*/ 129130 h 859752"/>
              <a:gd name="connsiteX105" fmla="*/ 287703 w 712438"/>
              <a:gd name="connsiteY105" fmla="*/ 129130 h 859752"/>
              <a:gd name="connsiteX106" fmla="*/ 48709 w 712438"/>
              <a:gd name="connsiteY106" fmla="*/ 44269 h 859752"/>
              <a:gd name="connsiteX107" fmla="*/ 176324 w 712438"/>
              <a:gd name="connsiteY107" fmla="*/ 44269 h 859752"/>
              <a:gd name="connsiteX108" fmla="*/ 176324 w 712438"/>
              <a:gd name="connsiteY108" fmla="*/ 87565 h 859752"/>
              <a:gd name="connsiteX109" fmla="*/ 66352 w 712438"/>
              <a:gd name="connsiteY109" fmla="*/ 87565 h 859752"/>
              <a:gd name="connsiteX110" fmla="*/ 66352 w 712438"/>
              <a:gd name="connsiteY110" fmla="*/ 363252 h 859752"/>
              <a:gd name="connsiteX111" fmla="*/ 176324 w 712438"/>
              <a:gd name="connsiteY111" fmla="*/ 363252 h 859752"/>
              <a:gd name="connsiteX112" fmla="*/ 176324 w 712438"/>
              <a:gd name="connsiteY112" fmla="*/ 406549 h 859752"/>
              <a:gd name="connsiteX113" fmla="*/ 48709 w 712438"/>
              <a:gd name="connsiteY113" fmla="*/ 406549 h 859752"/>
              <a:gd name="connsiteX114" fmla="*/ 23056 w 712438"/>
              <a:gd name="connsiteY114" fmla="*/ 380896 h 859752"/>
              <a:gd name="connsiteX115" fmla="*/ 23056 w 712438"/>
              <a:gd name="connsiteY115" fmla="*/ 69922 h 859752"/>
              <a:gd name="connsiteX116" fmla="*/ 48709 w 712438"/>
              <a:gd name="connsiteY116" fmla="*/ 44269 h 859752"/>
              <a:gd name="connsiteX117" fmla="*/ 236397 w 712438"/>
              <a:gd name="connsiteY117" fmla="*/ 43296 h 859752"/>
              <a:gd name="connsiteX118" fmla="*/ 236397 w 712438"/>
              <a:gd name="connsiteY118" fmla="*/ 344637 h 859752"/>
              <a:gd name="connsiteX119" fmla="*/ 319742 w 712438"/>
              <a:gd name="connsiteY119" fmla="*/ 344637 h 859752"/>
              <a:gd name="connsiteX120" fmla="*/ 319742 w 712438"/>
              <a:gd name="connsiteY120" fmla="*/ 465866 h 859752"/>
              <a:gd name="connsiteX121" fmla="*/ 445301 w 712438"/>
              <a:gd name="connsiteY121" fmla="*/ 344637 h 859752"/>
              <a:gd name="connsiteX122" fmla="*/ 660267 w 712438"/>
              <a:gd name="connsiteY122" fmla="*/ 344637 h 859752"/>
              <a:gd name="connsiteX123" fmla="*/ 660267 w 712438"/>
              <a:gd name="connsiteY123" fmla="*/ 43296 h 859752"/>
              <a:gd name="connsiteX124" fmla="*/ 221026 w 712438"/>
              <a:gd name="connsiteY124" fmla="*/ 0 h 859752"/>
              <a:gd name="connsiteX125" fmla="*/ 675637 w 712438"/>
              <a:gd name="connsiteY125" fmla="*/ 0 h 859752"/>
              <a:gd name="connsiteX126" fmla="*/ 703562 w 712438"/>
              <a:gd name="connsiteY126" fmla="*/ 27710 h 859752"/>
              <a:gd name="connsiteX127" fmla="*/ 703562 w 712438"/>
              <a:gd name="connsiteY127" fmla="*/ 27818 h 859752"/>
              <a:gd name="connsiteX128" fmla="*/ 703562 w 712438"/>
              <a:gd name="connsiteY128" fmla="*/ 360116 h 859752"/>
              <a:gd name="connsiteX129" fmla="*/ 675745 w 712438"/>
              <a:gd name="connsiteY129" fmla="*/ 387933 h 859752"/>
              <a:gd name="connsiteX130" fmla="*/ 675637 w 712438"/>
              <a:gd name="connsiteY130" fmla="*/ 387933 h 859752"/>
              <a:gd name="connsiteX131" fmla="*/ 462835 w 712438"/>
              <a:gd name="connsiteY131" fmla="*/ 387933 h 859752"/>
              <a:gd name="connsiteX132" fmla="*/ 324720 w 712438"/>
              <a:gd name="connsiteY132" fmla="*/ 520961 h 859752"/>
              <a:gd name="connsiteX133" fmla="*/ 304696 w 712438"/>
              <a:gd name="connsiteY133" fmla="*/ 529944 h 859752"/>
              <a:gd name="connsiteX134" fmla="*/ 294955 w 712438"/>
              <a:gd name="connsiteY134" fmla="*/ 528213 h 859752"/>
              <a:gd name="connsiteX135" fmla="*/ 276445 w 712438"/>
              <a:gd name="connsiteY135" fmla="*/ 501802 h 859752"/>
              <a:gd name="connsiteX136" fmla="*/ 276445 w 712438"/>
              <a:gd name="connsiteY136" fmla="*/ 387933 h 859752"/>
              <a:gd name="connsiteX137" fmla="*/ 221026 w 712438"/>
              <a:gd name="connsiteY137" fmla="*/ 387933 h 859752"/>
              <a:gd name="connsiteX138" fmla="*/ 193101 w 712438"/>
              <a:gd name="connsiteY138" fmla="*/ 360116 h 859752"/>
              <a:gd name="connsiteX139" fmla="*/ 193101 w 712438"/>
              <a:gd name="connsiteY139" fmla="*/ 27818 h 859752"/>
              <a:gd name="connsiteX140" fmla="*/ 221026 w 712438"/>
              <a:gd name="connsiteY140" fmla="*/ 0 h 85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12438" h="859752">
                <a:moveTo>
                  <a:pt x="503968" y="749780"/>
                </a:moveTo>
                <a:lnTo>
                  <a:pt x="548022" y="749780"/>
                </a:lnTo>
                <a:lnTo>
                  <a:pt x="548022" y="793076"/>
                </a:lnTo>
                <a:lnTo>
                  <a:pt x="503968" y="793076"/>
                </a:lnTo>
                <a:close/>
                <a:moveTo>
                  <a:pt x="252201" y="749780"/>
                </a:moveTo>
                <a:lnTo>
                  <a:pt x="462295" y="749780"/>
                </a:lnTo>
                <a:lnTo>
                  <a:pt x="462295" y="793076"/>
                </a:lnTo>
                <a:lnTo>
                  <a:pt x="252201" y="793076"/>
                </a:lnTo>
                <a:close/>
                <a:moveTo>
                  <a:pt x="161062" y="749780"/>
                </a:moveTo>
                <a:lnTo>
                  <a:pt x="205116" y="749780"/>
                </a:lnTo>
                <a:lnTo>
                  <a:pt x="205116" y="793076"/>
                </a:lnTo>
                <a:lnTo>
                  <a:pt x="161062" y="793076"/>
                </a:lnTo>
                <a:close/>
                <a:moveTo>
                  <a:pt x="503968" y="674228"/>
                </a:moveTo>
                <a:lnTo>
                  <a:pt x="548022" y="674228"/>
                </a:lnTo>
                <a:lnTo>
                  <a:pt x="548022" y="717524"/>
                </a:lnTo>
                <a:lnTo>
                  <a:pt x="503968" y="717524"/>
                </a:lnTo>
                <a:close/>
                <a:moveTo>
                  <a:pt x="418241" y="674228"/>
                </a:moveTo>
                <a:lnTo>
                  <a:pt x="462295" y="674228"/>
                </a:lnTo>
                <a:lnTo>
                  <a:pt x="462295" y="717524"/>
                </a:lnTo>
                <a:lnTo>
                  <a:pt x="418241" y="717524"/>
                </a:lnTo>
                <a:close/>
                <a:moveTo>
                  <a:pt x="332515" y="674228"/>
                </a:moveTo>
                <a:lnTo>
                  <a:pt x="376568" y="674228"/>
                </a:lnTo>
                <a:lnTo>
                  <a:pt x="376568" y="717524"/>
                </a:lnTo>
                <a:lnTo>
                  <a:pt x="332515" y="717524"/>
                </a:lnTo>
                <a:close/>
                <a:moveTo>
                  <a:pt x="246789" y="674228"/>
                </a:moveTo>
                <a:lnTo>
                  <a:pt x="290842" y="674228"/>
                </a:lnTo>
                <a:lnTo>
                  <a:pt x="290842" y="717524"/>
                </a:lnTo>
                <a:lnTo>
                  <a:pt x="246789" y="717524"/>
                </a:lnTo>
                <a:close/>
                <a:moveTo>
                  <a:pt x="161062" y="674228"/>
                </a:moveTo>
                <a:lnTo>
                  <a:pt x="205116" y="674228"/>
                </a:lnTo>
                <a:lnTo>
                  <a:pt x="205116" y="717524"/>
                </a:lnTo>
                <a:lnTo>
                  <a:pt x="161062" y="717524"/>
                </a:lnTo>
                <a:close/>
                <a:moveTo>
                  <a:pt x="503968" y="598785"/>
                </a:moveTo>
                <a:lnTo>
                  <a:pt x="548022" y="598785"/>
                </a:lnTo>
                <a:lnTo>
                  <a:pt x="548022" y="642081"/>
                </a:lnTo>
                <a:lnTo>
                  <a:pt x="503968" y="642081"/>
                </a:lnTo>
                <a:close/>
                <a:moveTo>
                  <a:pt x="418241" y="598785"/>
                </a:moveTo>
                <a:lnTo>
                  <a:pt x="462295" y="598785"/>
                </a:lnTo>
                <a:lnTo>
                  <a:pt x="462295" y="642081"/>
                </a:lnTo>
                <a:lnTo>
                  <a:pt x="418241" y="642081"/>
                </a:lnTo>
                <a:close/>
                <a:moveTo>
                  <a:pt x="332515" y="598785"/>
                </a:moveTo>
                <a:lnTo>
                  <a:pt x="376568" y="598785"/>
                </a:lnTo>
                <a:lnTo>
                  <a:pt x="376568" y="642081"/>
                </a:lnTo>
                <a:lnTo>
                  <a:pt x="332515" y="642081"/>
                </a:lnTo>
                <a:close/>
                <a:moveTo>
                  <a:pt x="246789" y="598785"/>
                </a:moveTo>
                <a:lnTo>
                  <a:pt x="290842" y="598785"/>
                </a:lnTo>
                <a:lnTo>
                  <a:pt x="290842" y="642081"/>
                </a:lnTo>
                <a:lnTo>
                  <a:pt x="246789" y="642081"/>
                </a:lnTo>
                <a:close/>
                <a:moveTo>
                  <a:pt x="161062" y="598785"/>
                </a:moveTo>
                <a:lnTo>
                  <a:pt x="205116" y="598785"/>
                </a:lnTo>
                <a:lnTo>
                  <a:pt x="205116" y="642081"/>
                </a:lnTo>
                <a:lnTo>
                  <a:pt x="161062" y="642081"/>
                </a:lnTo>
                <a:close/>
                <a:moveTo>
                  <a:pt x="52931" y="575404"/>
                </a:moveTo>
                <a:lnTo>
                  <a:pt x="96227" y="575404"/>
                </a:lnTo>
                <a:lnTo>
                  <a:pt x="96227" y="703019"/>
                </a:lnTo>
                <a:lnTo>
                  <a:pt x="52931" y="703019"/>
                </a:lnTo>
                <a:close/>
                <a:moveTo>
                  <a:pt x="612316" y="462077"/>
                </a:moveTo>
                <a:lnTo>
                  <a:pt x="612316" y="816565"/>
                </a:lnTo>
                <a:lnTo>
                  <a:pt x="657235" y="816565"/>
                </a:lnTo>
                <a:cubicBezTo>
                  <a:pt x="663806" y="816565"/>
                  <a:pt x="669142" y="811240"/>
                  <a:pt x="669142" y="804658"/>
                </a:cubicBezTo>
                <a:lnTo>
                  <a:pt x="669142" y="473983"/>
                </a:lnTo>
                <a:cubicBezTo>
                  <a:pt x="669142" y="467403"/>
                  <a:pt x="663816" y="462077"/>
                  <a:pt x="657235" y="462077"/>
                </a:cubicBezTo>
                <a:close/>
                <a:moveTo>
                  <a:pt x="55202" y="462077"/>
                </a:moveTo>
                <a:cubicBezTo>
                  <a:pt x="48611" y="462077"/>
                  <a:pt x="43242" y="467391"/>
                  <a:pt x="43188" y="473983"/>
                </a:cubicBezTo>
                <a:lnTo>
                  <a:pt x="43188" y="804658"/>
                </a:lnTo>
                <a:cubicBezTo>
                  <a:pt x="43242" y="811250"/>
                  <a:pt x="48611" y="816565"/>
                  <a:pt x="55202" y="816565"/>
                </a:cubicBezTo>
                <a:lnTo>
                  <a:pt x="101314" y="816565"/>
                </a:lnTo>
                <a:lnTo>
                  <a:pt x="101314" y="462077"/>
                </a:lnTo>
                <a:close/>
                <a:moveTo>
                  <a:pt x="55310" y="418781"/>
                </a:moveTo>
                <a:lnTo>
                  <a:pt x="165283" y="418781"/>
                </a:lnTo>
                <a:lnTo>
                  <a:pt x="165283" y="462077"/>
                </a:lnTo>
                <a:lnTo>
                  <a:pt x="144609" y="462077"/>
                </a:lnTo>
                <a:lnTo>
                  <a:pt x="144609" y="816565"/>
                </a:lnTo>
                <a:lnTo>
                  <a:pt x="569020" y="816565"/>
                </a:lnTo>
                <a:lnTo>
                  <a:pt x="569020" y="462077"/>
                </a:lnTo>
                <a:lnTo>
                  <a:pt x="536764" y="462077"/>
                </a:lnTo>
                <a:lnTo>
                  <a:pt x="536764" y="418781"/>
                </a:lnTo>
                <a:lnTo>
                  <a:pt x="657235" y="418781"/>
                </a:lnTo>
                <a:cubicBezTo>
                  <a:pt x="687694" y="418845"/>
                  <a:pt x="712374" y="443524"/>
                  <a:pt x="712438" y="473983"/>
                </a:cubicBezTo>
                <a:lnTo>
                  <a:pt x="712438" y="804658"/>
                </a:lnTo>
                <a:cubicBezTo>
                  <a:pt x="712384" y="835107"/>
                  <a:pt x="687683" y="859752"/>
                  <a:pt x="657235" y="859752"/>
                </a:cubicBezTo>
                <a:lnTo>
                  <a:pt x="55202" y="859752"/>
                </a:lnTo>
                <a:cubicBezTo>
                  <a:pt x="24755" y="859752"/>
                  <a:pt x="54" y="835107"/>
                  <a:pt x="0" y="804658"/>
                </a:cubicBezTo>
                <a:lnTo>
                  <a:pt x="0" y="473983"/>
                </a:lnTo>
                <a:cubicBezTo>
                  <a:pt x="54" y="443482"/>
                  <a:pt x="24809" y="418781"/>
                  <a:pt x="55310" y="418781"/>
                </a:cubicBezTo>
                <a:close/>
                <a:moveTo>
                  <a:pt x="481128" y="394319"/>
                </a:moveTo>
                <a:lnTo>
                  <a:pt x="524425" y="394319"/>
                </a:lnTo>
                <a:lnTo>
                  <a:pt x="524425" y="520202"/>
                </a:lnTo>
                <a:cubicBezTo>
                  <a:pt x="524500" y="531849"/>
                  <a:pt x="517205" y="542272"/>
                  <a:pt x="506241" y="546180"/>
                </a:cubicBezTo>
                <a:cubicBezTo>
                  <a:pt x="503349" y="547220"/>
                  <a:pt x="500319" y="547804"/>
                  <a:pt x="497256" y="547912"/>
                </a:cubicBezTo>
                <a:cubicBezTo>
                  <a:pt x="489603" y="547880"/>
                  <a:pt x="482308" y="544664"/>
                  <a:pt x="477124" y="539036"/>
                </a:cubicBezTo>
                <a:lnTo>
                  <a:pt x="407741" y="472035"/>
                </a:lnTo>
                <a:lnTo>
                  <a:pt x="437832" y="440862"/>
                </a:lnTo>
                <a:lnTo>
                  <a:pt x="481128" y="483292"/>
                </a:lnTo>
                <a:close/>
                <a:moveTo>
                  <a:pt x="287703" y="269842"/>
                </a:moveTo>
                <a:lnTo>
                  <a:pt x="463053" y="269842"/>
                </a:lnTo>
                <a:lnTo>
                  <a:pt x="463053" y="313138"/>
                </a:lnTo>
                <a:lnTo>
                  <a:pt x="287703" y="313138"/>
                </a:lnTo>
                <a:close/>
                <a:moveTo>
                  <a:pt x="287703" y="177839"/>
                </a:moveTo>
                <a:lnTo>
                  <a:pt x="608636" y="177839"/>
                </a:lnTo>
                <a:lnTo>
                  <a:pt x="608636" y="221135"/>
                </a:lnTo>
                <a:lnTo>
                  <a:pt x="287703" y="221135"/>
                </a:lnTo>
                <a:close/>
                <a:moveTo>
                  <a:pt x="287703" y="85834"/>
                </a:moveTo>
                <a:lnTo>
                  <a:pt x="608636" y="85834"/>
                </a:lnTo>
                <a:lnTo>
                  <a:pt x="608636" y="129130"/>
                </a:lnTo>
                <a:lnTo>
                  <a:pt x="287703" y="129130"/>
                </a:lnTo>
                <a:close/>
                <a:moveTo>
                  <a:pt x="48709" y="44269"/>
                </a:moveTo>
                <a:lnTo>
                  <a:pt x="176324" y="44269"/>
                </a:lnTo>
                <a:lnTo>
                  <a:pt x="176324" y="87565"/>
                </a:lnTo>
                <a:lnTo>
                  <a:pt x="66352" y="87565"/>
                </a:lnTo>
                <a:lnTo>
                  <a:pt x="66352" y="363252"/>
                </a:lnTo>
                <a:lnTo>
                  <a:pt x="176324" y="363252"/>
                </a:lnTo>
                <a:lnTo>
                  <a:pt x="176324" y="406549"/>
                </a:lnTo>
                <a:lnTo>
                  <a:pt x="48709" y="406549"/>
                </a:lnTo>
                <a:cubicBezTo>
                  <a:pt x="34540" y="406549"/>
                  <a:pt x="23056" y="395065"/>
                  <a:pt x="23056" y="380896"/>
                </a:cubicBezTo>
                <a:lnTo>
                  <a:pt x="23056" y="69922"/>
                </a:lnTo>
                <a:cubicBezTo>
                  <a:pt x="23056" y="55754"/>
                  <a:pt x="34540" y="44269"/>
                  <a:pt x="48709" y="44269"/>
                </a:cubicBezTo>
                <a:close/>
                <a:moveTo>
                  <a:pt x="236397" y="43296"/>
                </a:moveTo>
                <a:lnTo>
                  <a:pt x="236397" y="344637"/>
                </a:lnTo>
                <a:lnTo>
                  <a:pt x="319742" y="344637"/>
                </a:lnTo>
                <a:lnTo>
                  <a:pt x="319742" y="465866"/>
                </a:lnTo>
                <a:lnTo>
                  <a:pt x="445301" y="344637"/>
                </a:lnTo>
                <a:lnTo>
                  <a:pt x="660267" y="344637"/>
                </a:lnTo>
                <a:lnTo>
                  <a:pt x="660267" y="43296"/>
                </a:lnTo>
                <a:close/>
                <a:moveTo>
                  <a:pt x="221026" y="0"/>
                </a:moveTo>
                <a:lnTo>
                  <a:pt x="675637" y="0"/>
                </a:lnTo>
                <a:cubicBezTo>
                  <a:pt x="690996" y="-59"/>
                  <a:pt x="703498" y="12346"/>
                  <a:pt x="703562" y="27710"/>
                </a:cubicBezTo>
                <a:cubicBezTo>
                  <a:pt x="703562" y="27745"/>
                  <a:pt x="703562" y="27782"/>
                  <a:pt x="703562" y="27818"/>
                </a:cubicBezTo>
                <a:lnTo>
                  <a:pt x="703562" y="360116"/>
                </a:lnTo>
                <a:cubicBezTo>
                  <a:pt x="703562" y="375474"/>
                  <a:pt x="691105" y="387933"/>
                  <a:pt x="675745" y="387933"/>
                </a:cubicBezTo>
                <a:cubicBezTo>
                  <a:pt x="675713" y="387933"/>
                  <a:pt x="675669" y="387933"/>
                  <a:pt x="675637" y="387933"/>
                </a:cubicBezTo>
                <a:lnTo>
                  <a:pt x="462835" y="387933"/>
                </a:lnTo>
                <a:lnTo>
                  <a:pt x="324720" y="520961"/>
                </a:lnTo>
                <a:cubicBezTo>
                  <a:pt x="319569" y="526579"/>
                  <a:pt x="312327" y="529836"/>
                  <a:pt x="304696" y="529944"/>
                </a:cubicBezTo>
                <a:cubicBezTo>
                  <a:pt x="301374" y="529891"/>
                  <a:pt x="298083" y="529306"/>
                  <a:pt x="294955" y="528213"/>
                </a:cubicBezTo>
                <a:cubicBezTo>
                  <a:pt x="283817" y="524219"/>
                  <a:pt x="276391" y="513643"/>
                  <a:pt x="276445" y="501802"/>
                </a:cubicBezTo>
                <a:lnTo>
                  <a:pt x="276445" y="387933"/>
                </a:lnTo>
                <a:lnTo>
                  <a:pt x="221026" y="387933"/>
                </a:lnTo>
                <a:cubicBezTo>
                  <a:pt x="205646" y="387933"/>
                  <a:pt x="193165" y="375496"/>
                  <a:pt x="193101" y="360116"/>
                </a:cubicBezTo>
                <a:lnTo>
                  <a:pt x="193101" y="27818"/>
                </a:lnTo>
                <a:cubicBezTo>
                  <a:pt x="193165" y="12437"/>
                  <a:pt x="205646" y="0"/>
                  <a:pt x="221026" y="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4" name="iSHEJI-11"/>
          <p:cNvSpPr/>
          <p:nvPr/>
        </p:nvSpPr>
        <p:spPr>
          <a:xfrm>
            <a:off x="7128185" y="5500668"/>
            <a:ext cx="651104" cy="568660"/>
          </a:xfrm>
          <a:custGeom>
            <a:avLst/>
            <a:gdLst>
              <a:gd name="connsiteX0" fmla="*/ 348471 w 933834"/>
              <a:gd name="connsiteY0" fmla="*/ 665679 h 815591"/>
              <a:gd name="connsiteX1" fmla="*/ 385055 w 933834"/>
              <a:gd name="connsiteY1" fmla="*/ 672823 h 815591"/>
              <a:gd name="connsiteX2" fmla="*/ 382566 w 933834"/>
              <a:gd name="connsiteY2" fmla="*/ 716118 h 815591"/>
              <a:gd name="connsiteX3" fmla="*/ 334400 w 933834"/>
              <a:gd name="connsiteY3" fmla="*/ 706594 h 815591"/>
              <a:gd name="connsiteX4" fmla="*/ 457253 w 933834"/>
              <a:gd name="connsiteY4" fmla="*/ 657236 h 815591"/>
              <a:gd name="connsiteX5" fmla="*/ 477493 w 933834"/>
              <a:gd name="connsiteY5" fmla="*/ 695553 h 815591"/>
              <a:gd name="connsiteX6" fmla="*/ 431383 w 933834"/>
              <a:gd name="connsiteY6" fmla="*/ 712330 h 815591"/>
              <a:gd name="connsiteX7" fmla="*/ 422291 w 933834"/>
              <a:gd name="connsiteY7" fmla="*/ 670008 h 815591"/>
              <a:gd name="connsiteX8" fmla="*/ 457253 w 933834"/>
              <a:gd name="connsiteY8" fmla="*/ 657236 h 815591"/>
              <a:gd name="connsiteX9" fmla="*/ 287640 w 933834"/>
              <a:gd name="connsiteY9" fmla="*/ 624331 h 815591"/>
              <a:gd name="connsiteX10" fmla="*/ 315241 w 933834"/>
              <a:gd name="connsiteY10" fmla="*/ 649443 h 815591"/>
              <a:gd name="connsiteX11" fmla="*/ 290670 w 933834"/>
              <a:gd name="connsiteY11" fmla="*/ 684512 h 815591"/>
              <a:gd name="connsiteX12" fmla="*/ 254410 w 933834"/>
              <a:gd name="connsiteY12" fmla="*/ 652040 h 815591"/>
              <a:gd name="connsiteX13" fmla="*/ 511048 w 933834"/>
              <a:gd name="connsiteY13" fmla="*/ 606579 h 815591"/>
              <a:gd name="connsiteX14" fmla="*/ 548066 w 933834"/>
              <a:gd name="connsiteY14" fmla="*/ 628985 h 815591"/>
              <a:gd name="connsiteX15" fmla="*/ 517325 w 933834"/>
              <a:gd name="connsiteY15" fmla="*/ 667085 h 815591"/>
              <a:gd name="connsiteX16" fmla="*/ 487668 w 933834"/>
              <a:gd name="connsiteY16" fmla="*/ 635587 h 815591"/>
              <a:gd name="connsiteX17" fmla="*/ 511048 w 933834"/>
              <a:gd name="connsiteY17" fmla="*/ 606579 h 815591"/>
              <a:gd name="connsiteX18" fmla="*/ 257115 w 933834"/>
              <a:gd name="connsiteY18" fmla="*/ 556464 h 815591"/>
              <a:gd name="connsiteX19" fmla="*/ 267940 w 933834"/>
              <a:gd name="connsiteY19" fmla="*/ 592184 h 815591"/>
              <a:gd name="connsiteX20" fmla="*/ 228324 w 933834"/>
              <a:gd name="connsiteY20" fmla="*/ 610044 h 815591"/>
              <a:gd name="connsiteX21" fmla="*/ 214361 w 933834"/>
              <a:gd name="connsiteY21" fmla="*/ 563066 h 815591"/>
              <a:gd name="connsiteX22" fmla="*/ 530856 w 933834"/>
              <a:gd name="connsiteY22" fmla="*/ 535466 h 815591"/>
              <a:gd name="connsiteX23" fmla="*/ 574152 w 933834"/>
              <a:gd name="connsiteY23" fmla="*/ 535466 h 815591"/>
              <a:gd name="connsiteX24" fmla="*/ 567874 w 933834"/>
              <a:gd name="connsiteY24" fmla="*/ 583957 h 815591"/>
              <a:gd name="connsiteX25" fmla="*/ 525877 w 933834"/>
              <a:gd name="connsiteY25" fmla="*/ 572483 h 815591"/>
              <a:gd name="connsiteX26" fmla="*/ 530856 w 933834"/>
              <a:gd name="connsiteY26" fmla="*/ 535466 h 815591"/>
              <a:gd name="connsiteX27" fmla="*/ 256502 w 933834"/>
              <a:gd name="connsiteY27" fmla="*/ 518980 h 815591"/>
              <a:gd name="connsiteX28" fmla="*/ 256792 w 933834"/>
              <a:gd name="connsiteY28" fmla="*/ 519013 h 815591"/>
              <a:gd name="connsiteX29" fmla="*/ 256466 w 933834"/>
              <a:gd name="connsiteY29" fmla="*/ 519121 h 815591"/>
              <a:gd name="connsiteX30" fmla="*/ 225727 w 933834"/>
              <a:gd name="connsiteY30" fmla="*/ 466516 h 815591"/>
              <a:gd name="connsiteX31" fmla="*/ 265776 w 933834"/>
              <a:gd name="connsiteY31" fmla="*/ 482969 h 815591"/>
              <a:gd name="connsiteX32" fmla="*/ 256502 w 933834"/>
              <a:gd name="connsiteY32" fmla="*/ 518980 h 815591"/>
              <a:gd name="connsiteX33" fmla="*/ 213495 w 933834"/>
              <a:gd name="connsiteY33" fmla="*/ 514033 h 815591"/>
              <a:gd name="connsiteX34" fmla="*/ 225727 w 933834"/>
              <a:gd name="connsiteY34" fmla="*/ 466516 h 815591"/>
              <a:gd name="connsiteX35" fmla="*/ 469159 w 933834"/>
              <a:gd name="connsiteY35" fmla="*/ 457099 h 815591"/>
              <a:gd name="connsiteX36" fmla="*/ 499792 w 933834"/>
              <a:gd name="connsiteY36" fmla="*/ 487731 h 815591"/>
              <a:gd name="connsiteX37" fmla="*/ 358430 w 933834"/>
              <a:gd name="connsiteY37" fmla="*/ 628985 h 815591"/>
              <a:gd name="connsiteX38" fmla="*/ 286558 w 933834"/>
              <a:gd name="connsiteY38" fmla="*/ 557114 h 815591"/>
              <a:gd name="connsiteX39" fmla="*/ 317190 w 933834"/>
              <a:gd name="connsiteY39" fmla="*/ 526481 h 815591"/>
              <a:gd name="connsiteX40" fmla="*/ 358430 w 933834"/>
              <a:gd name="connsiteY40" fmla="*/ 567720 h 815591"/>
              <a:gd name="connsiteX41" fmla="*/ 284708 w 933834"/>
              <a:gd name="connsiteY41" fmla="*/ 450621 h 815591"/>
              <a:gd name="connsiteX42" fmla="*/ 284825 w 933834"/>
              <a:gd name="connsiteY42" fmla="*/ 450713 h 815591"/>
              <a:gd name="connsiteX43" fmla="*/ 284501 w 933834"/>
              <a:gd name="connsiteY43" fmla="*/ 450821 h 815591"/>
              <a:gd name="connsiteX44" fmla="*/ 285800 w 933834"/>
              <a:gd name="connsiteY44" fmla="*/ 389883 h 815591"/>
              <a:gd name="connsiteX45" fmla="*/ 311561 w 933834"/>
              <a:gd name="connsiteY45" fmla="*/ 424627 h 815591"/>
              <a:gd name="connsiteX46" fmla="*/ 284708 w 933834"/>
              <a:gd name="connsiteY46" fmla="*/ 450621 h 815591"/>
              <a:gd name="connsiteX47" fmla="*/ 250729 w 933834"/>
              <a:gd name="connsiteY47" fmla="*/ 424086 h 815591"/>
              <a:gd name="connsiteX48" fmla="*/ 285800 w 933834"/>
              <a:gd name="connsiteY48" fmla="*/ 389883 h 815591"/>
              <a:gd name="connsiteX49" fmla="*/ 376181 w 933834"/>
              <a:gd name="connsiteY49" fmla="*/ 356003 h 815591"/>
              <a:gd name="connsiteX50" fmla="*/ 380185 w 933834"/>
              <a:gd name="connsiteY50" fmla="*/ 399300 h 815591"/>
              <a:gd name="connsiteX51" fmla="*/ 343925 w 933834"/>
              <a:gd name="connsiteY51" fmla="*/ 406768 h 815591"/>
              <a:gd name="connsiteX52" fmla="*/ 344250 w 933834"/>
              <a:gd name="connsiteY52" fmla="*/ 406660 h 815591"/>
              <a:gd name="connsiteX53" fmla="*/ 328338 w 933834"/>
              <a:gd name="connsiteY53" fmla="*/ 366828 h 815591"/>
              <a:gd name="connsiteX54" fmla="*/ 376181 w 933834"/>
              <a:gd name="connsiteY54" fmla="*/ 356003 h 815591"/>
              <a:gd name="connsiteX55" fmla="*/ 393175 w 933834"/>
              <a:gd name="connsiteY55" fmla="*/ 354487 h 815591"/>
              <a:gd name="connsiteX56" fmla="*/ 574153 w 933834"/>
              <a:gd name="connsiteY56" fmla="*/ 535357 h 815591"/>
              <a:gd name="connsiteX57" fmla="*/ 530857 w 933834"/>
              <a:gd name="connsiteY57" fmla="*/ 535357 h 815591"/>
              <a:gd name="connsiteX58" fmla="*/ 393175 w 933834"/>
              <a:gd name="connsiteY58" fmla="*/ 397784 h 815591"/>
              <a:gd name="connsiteX59" fmla="*/ 730668 w 933834"/>
              <a:gd name="connsiteY59" fmla="*/ 297444 h 815591"/>
              <a:gd name="connsiteX60" fmla="*/ 795286 w 933834"/>
              <a:gd name="connsiteY60" fmla="*/ 297444 h 815591"/>
              <a:gd name="connsiteX61" fmla="*/ 795286 w 933834"/>
              <a:gd name="connsiteY61" fmla="*/ 340740 h 815591"/>
              <a:gd name="connsiteX62" fmla="*/ 730668 w 933834"/>
              <a:gd name="connsiteY62" fmla="*/ 340740 h 815591"/>
              <a:gd name="connsiteX63" fmla="*/ 749608 w 933834"/>
              <a:gd name="connsiteY63" fmla="*/ 237155 h 815591"/>
              <a:gd name="connsiteX64" fmla="*/ 697112 w 933834"/>
              <a:gd name="connsiteY64" fmla="*/ 295604 h 815591"/>
              <a:gd name="connsiteX65" fmla="*/ 105146 w 933834"/>
              <a:gd name="connsiteY65" fmla="*/ 295604 h 815591"/>
              <a:gd name="connsiteX66" fmla="*/ 105363 w 933834"/>
              <a:gd name="connsiteY66" fmla="*/ 772295 h 815591"/>
              <a:gd name="connsiteX67" fmla="*/ 665832 w 933834"/>
              <a:gd name="connsiteY67" fmla="*/ 772295 h 815591"/>
              <a:gd name="connsiteX68" fmla="*/ 665832 w 933834"/>
              <a:gd name="connsiteY68" fmla="*/ 319093 h 815591"/>
              <a:gd name="connsiteX69" fmla="*/ 709128 w 933834"/>
              <a:gd name="connsiteY69" fmla="*/ 319093 h 815591"/>
              <a:gd name="connsiteX70" fmla="*/ 709128 w 933834"/>
              <a:gd name="connsiteY70" fmla="*/ 772295 h 815591"/>
              <a:gd name="connsiteX71" fmla="*/ 809574 w 933834"/>
              <a:gd name="connsiteY71" fmla="*/ 772295 h 815591"/>
              <a:gd name="connsiteX72" fmla="*/ 809574 w 933834"/>
              <a:gd name="connsiteY72" fmla="*/ 305346 h 815591"/>
              <a:gd name="connsiteX73" fmla="*/ 863695 w 933834"/>
              <a:gd name="connsiteY73" fmla="*/ 237155 h 815591"/>
              <a:gd name="connsiteX74" fmla="*/ 61093 w 933834"/>
              <a:gd name="connsiteY74" fmla="*/ 201328 h 815591"/>
              <a:gd name="connsiteX75" fmla="*/ 95050 w 933834"/>
              <a:gd name="connsiteY75" fmla="*/ 252308 h 815591"/>
              <a:gd name="connsiteX76" fmla="*/ 168574 w 933834"/>
              <a:gd name="connsiteY76" fmla="*/ 252308 h 815591"/>
              <a:gd name="connsiteX77" fmla="*/ 131016 w 933834"/>
              <a:gd name="connsiteY77" fmla="*/ 201328 h 815591"/>
              <a:gd name="connsiteX78" fmla="*/ 22776 w 933834"/>
              <a:gd name="connsiteY78" fmla="*/ 158032 h 815591"/>
              <a:gd name="connsiteX79" fmla="*/ 152665 w 933834"/>
              <a:gd name="connsiteY79" fmla="*/ 158032 h 815591"/>
              <a:gd name="connsiteX80" fmla="*/ 160133 w 933834"/>
              <a:gd name="connsiteY80" fmla="*/ 167449 h 815591"/>
              <a:gd name="connsiteX81" fmla="*/ 222625 w 933834"/>
              <a:gd name="connsiteY81" fmla="*/ 252308 h 815591"/>
              <a:gd name="connsiteX82" fmla="*/ 678062 w 933834"/>
              <a:gd name="connsiteY82" fmla="*/ 252308 h 815591"/>
              <a:gd name="connsiteX83" fmla="*/ 730234 w 933834"/>
              <a:gd name="connsiteY83" fmla="*/ 193642 h 815591"/>
              <a:gd name="connsiteX84" fmla="*/ 921602 w 933834"/>
              <a:gd name="connsiteY84" fmla="*/ 193642 h 815591"/>
              <a:gd name="connsiteX85" fmla="*/ 933834 w 933834"/>
              <a:gd name="connsiteY85" fmla="*/ 218321 h 815591"/>
              <a:gd name="connsiteX86" fmla="*/ 925391 w 933834"/>
              <a:gd name="connsiteY86" fmla="*/ 229145 h 815591"/>
              <a:gd name="connsiteX87" fmla="*/ 852654 w 933834"/>
              <a:gd name="connsiteY87" fmla="*/ 319958 h 815591"/>
              <a:gd name="connsiteX88" fmla="*/ 852654 w 933834"/>
              <a:gd name="connsiteY88" fmla="*/ 789830 h 815591"/>
              <a:gd name="connsiteX89" fmla="*/ 827985 w 933834"/>
              <a:gd name="connsiteY89" fmla="*/ 815591 h 815591"/>
              <a:gd name="connsiteX90" fmla="*/ 827650 w 933834"/>
              <a:gd name="connsiteY90" fmla="*/ 815591 h 815591"/>
              <a:gd name="connsiteX91" fmla="*/ 87286 w 933834"/>
              <a:gd name="connsiteY91" fmla="*/ 815591 h 815591"/>
              <a:gd name="connsiteX92" fmla="*/ 62067 w 933834"/>
              <a:gd name="connsiteY92" fmla="*/ 790371 h 815591"/>
              <a:gd name="connsiteX93" fmla="*/ 62067 w 933834"/>
              <a:gd name="connsiteY93" fmla="*/ 280782 h 815591"/>
              <a:gd name="connsiteX94" fmla="*/ 3834 w 933834"/>
              <a:gd name="connsiteY94" fmla="*/ 193535 h 815591"/>
              <a:gd name="connsiteX95" fmla="*/ 10177 w 933834"/>
              <a:gd name="connsiteY95" fmla="*/ 161863 h 815591"/>
              <a:gd name="connsiteX96" fmla="*/ 22776 w 933834"/>
              <a:gd name="connsiteY96" fmla="*/ 158032 h 815591"/>
              <a:gd name="connsiteX97" fmla="*/ 446603 w 933834"/>
              <a:gd name="connsiteY97" fmla="*/ 120537 h 815591"/>
              <a:gd name="connsiteX98" fmla="*/ 553478 w 933834"/>
              <a:gd name="connsiteY98" fmla="*/ 220714 h 815591"/>
              <a:gd name="connsiteX99" fmla="*/ 553478 w 933834"/>
              <a:gd name="connsiteY99" fmla="*/ 227413 h 815591"/>
              <a:gd name="connsiteX100" fmla="*/ 510182 w 933834"/>
              <a:gd name="connsiteY100" fmla="*/ 227413 h 815591"/>
              <a:gd name="connsiteX101" fmla="*/ 452501 w 933834"/>
              <a:gd name="connsiteY101" fmla="*/ 164623 h 815591"/>
              <a:gd name="connsiteX102" fmla="*/ 389711 w 933834"/>
              <a:gd name="connsiteY102" fmla="*/ 222304 h 815591"/>
              <a:gd name="connsiteX103" fmla="*/ 389711 w 933834"/>
              <a:gd name="connsiteY103" fmla="*/ 227413 h 815591"/>
              <a:gd name="connsiteX104" fmla="*/ 346414 w 933834"/>
              <a:gd name="connsiteY104" fmla="*/ 227413 h 815591"/>
              <a:gd name="connsiteX105" fmla="*/ 446603 w 933834"/>
              <a:gd name="connsiteY105" fmla="*/ 120537 h 815591"/>
              <a:gd name="connsiteX106" fmla="*/ 411252 w 933834"/>
              <a:gd name="connsiteY106" fmla="*/ 0 h 815591"/>
              <a:gd name="connsiteX107" fmla="*/ 495787 w 933834"/>
              <a:gd name="connsiteY107" fmla="*/ 0 h 815591"/>
              <a:gd name="connsiteX108" fmla="*/ 506611 w 933834"/>
              <a:gd name="connsiteY108" fmla="*/ 56393 h 815591"/>
              <a:gd name="connsiteX109" fmla="*/ 533454 w 933834"/>
              <a:gd name="connsiteY109" fmla="*/ 67217 h 815591"/>
              <a:gd name="connsiteX110" fmla="*/ 582920 w 933834"/>
              <a:gd name="connsiteY110" fmla="*/ 34745 h 815591"/>
              <a:gd name="connsiteX111" fmla="*/ 642777 w 933834"/>
              <a:gd name="connsiteY111" fmla="*/ 94710 h 815591"/>
              <a:gd name="connsiteX112" fmla="*/ 610305 w 933834"/>
              <a:gd name="connsiteY112" fmla="*/ 144176 h 815591"/>
              <a:gd name="connsiteX113" fmla="*/ 621129 w 933834"/>
              <a:gd name="connsiteY113" fmla="*/ 170803 h 815591"/>
              <a:gd name="connsiteX114" fmla="*/ 687805 w 933834"/>
              <a:gd name="connsiteY114" fmla="*/ 180004 h 815591"/>
              <a:gd name="connsiteX115" fmla="*/ 687805 w 933834"/>
              <a:gd name="connsiteY115" fmla="*/ 226547 h 815591"/>
              <a:gd name="connsiteX116" fmla="*/ 644509 w 933834"/>
              <a:gd name="connsiteY116" fmla="*/ 226547 h 815591"/>
              <a:gd name="connsiteX117" fmla="*/ 644509 w 933834"/>
              <a:gd name="connsiteY117" fmla="*/ 217671 h 815591"/>
              <a:gd name="connsiteX118" fmla="*/ 586384 w 933834"/>
              <a:gd name="connsiteY118" fmla="*/ 209661 h 815591"/>
              <a:gd name="connsiteX119" fmla="*/ 583028 w 933834"/>
              <a:gd name="connsiteY119" fmla="*/ 195266 h 815591"/>
              <a:gd name="connsiteX120" fmla="*/ 566359 w 933834"/>
              <a:gd name="connsiteY120" fmla="*/ 154784 h 815591"/>
              <a:gd name="connsiteX121" fmla="*/ 559107 w 933834"/>
              <a:gd name="connsiteY121" fmla="*/ 143202 h 815591"/>
              <a:gd name="connsiteX122" fmla="*/ 586709 w 933834"/>
              <a:gd name="connsiteY122" fmla="*/ 100556 h 815591"/>
              <a:gd name="connsiteX123" fmla="*/ 575885 w 933834"/>
              <a:gd name="connsiteY123" fmla="*/ 89731 h 815591"/>
              <a:gd name="connsiteX124" fmla="*/ 533238 w 933834"/>
              <a:gd name="connsiteY124" fmla="*/ 117332 h 815591"/>
              <a:gd name="connsiteX125" fmla="*/ 521547 w 933834"/>
              <a:gd name="connsiteY125" fmla="*/ 110080 h 815591"/>
              <a:gd name="connsiteX126" fmla="*/ 481499 w 933834"/>
              <a:gd name="connsiteY126" fmla="*/ 93519 h 815591"/>
              <a:gd name="connsiteX127" fmla="*/ 467752 w 933834"/>
              <a:gd name="connsiteY127" fmla="*/ 90164 h 815591"/>
              <a:gd name="connsiteX128" fmla="*/ 459634 w 933834"/>
              <a:gd name="connsiteY128" fmla="*/ 43405 h 815591"/>
              <a:gd name="connsiteX129" fmla="*/ 444805 w 933834"/>
              <a:gd name="connsiteY129" fmla="*/ 43405 h 815591"/>
              <a:gd name="connsiteX130" fmla="*/ 432358 w 933834"/>
              <a:gd name="connsiteY130" fmla="*/ 91788 h 815591"/>
              <a:gd name="connsiteX131" fmla="*/ 419585 w 933834"/>
              <a:gd name="connsiteY131" fmla="*/ 94710 h 815591"/>
              <a:gd name="connsiteX132" fmla="*/ 379103 w 933834"/>
              <a:gd name="connsiteY132" fmla="*/ 111379 h 815591"/>
              <a:gd name="connsiteX133" fmla="*/ 367522 w 933834"/>
              <a:gd name="connsiteY133" fmla="*/ 118523 h 815591"/>
              <a:gd name="connsiteX134" fmla="*/ 324875 w 933834"/>
              <a:gd name="connsiteY134" fmla="*/ 91247 h 815591"/>
              <a:gd name="connsiteX135" fmla="*/ 314051 w 933834"/>
              <a:gd name="connsiteY135" fmla="*/ 102070 h 815591"/>
              <a:gd name="connsiteX136" fmla="*/ 341652 w 933834"/>
              <a:gd name="connsiteY136" fmla="*/ 144284 h 815591"/>
              <a:gd name="connsiteX137" fmla="*/ 334400 w 933834"/>
              <a:gd name="connsiteY137" fmla="*/ 155974 h 815591"/>
              <a:gd name="connsiteX138" fmla="*/ 317623 w 933834"/>
              <a:gd name="connsiteY138" fmla="*/ 196348 h 815591"/>
              <a:gd name="connsiteX139" fmla="*/ 314268 w 933834"/>
              <a:gd name="connsiteY139" fmla="*/ 210311 h 815591"/>
              <a:gd name="connsiteX140" fmla="*/ 263611 w 933834"/>
              <a:gd name="connsiteY140" fmla="*/ 218862 h 815591"/>
              <a:gd name="connsiteX141" fmla="*/ 263287 w 933834"/>
              <a:gd name="connsiteY141" fmla="*/ 227413 h 815591"/>
              <a:gd name="connsiteX142" fmla="*/ 219990 w 933834"/>
              <a:gd name="connsiteY142" fmla="*/ 227413 h 815591"/>
              <a:gd name="connsiteX143" fmla="*/ 219990 w 933834"/>
              <a:gd name="connsiteY143" fmla="*/ 181843 h 815591"/>
              <a:gd name="connsiteX144" fmla="*/ 278981 w 933834"/>
              <a:gd name="connsiteY144" fmla="*/ 171886 h 815591"/>
              <a:gd name="connsiteX145" fmla="*/ 289805 w 933834"/>
              <a:gd name="connsiteY145" fmla="*/ 144934 h 815591"/>
              <a:gd name="connsiteX146" fmla="*/ 257334 w 933834"/>
              <a:gd name="connsiteY146" fmla="*/ 95901 h 815591"/>
              <a:gd name="connsiteX147" fmla="*/ 318922 w 933834"/>
              <a:gd name="connsiteY147" fmla="*/ 36044 h 815591"/>
              <a:gd name="connsiteX148" fmla="*/ 368388 w 933834"/>
              <a:gd name="connsiteY148" fmla="*/ 67542 h 815591"/>
              <a:gd name="connsiteX149" fmla="*/ 396855 w 933834"/>
              <a:gd name="connsiteY149" fmla="*/ 55960 h 8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933834" h="815590">
                <a:moveTo>
                  <a:pt x="348471" y="665679"/>
                </a:moveTo>
                <a:cubicBezTo>
                  <a:pt x="360280" y="669737"/>
                  <a:pt x="372586" y="672141"/>
                  <a:pt x="385055" y="672823"/>
                </a:cubicBezTo>
                <a:lnTo>
                  <a:pt x="382566" y="716118"/>
                </a:lnTo>
                <a:cubicBezTo>
                  <a:pt x="366158" y="715133"/>
                  <a:pt x="349954" y="711930"/>
                  <a:pt x="334400" y="706594"/>
                </a:cubicBezTo>
                <a:close/>
                <a:moveTo>
                  <a:pt x="457253" y="657236"/>
                </a:moveTo>
                <a:lnTo>
                  <a:pt x="477493" y="695553"/>
                </a:lnTo>
                <a:cubicBezTo>
                  <a:pt x="462957" y="703206"/>
                  <a:pt x="447446" y="708856"/>
                  <a:pt x="431383" y="712330"/>
                </a:cubicBezTo>
                <a:lnTo>
                  <a:pt x="422291" y="670008"/>
                </a:lnTo>
                <a:cubicBezTo>
                  <a:pt x="434479" y="667378"/>
                  <a:pt x="446244" y="663081"/>
                  <a:pt x="457253" y="657236"/>
                </a:cubicBezTo>
                <a:close/>
                <a:moveTo>
                  <a:pt x="287640" y="624331"/>
                </a:moveTo>
                <a:cubicBezTo>
                  <a:pt x="295692" y="633877"/>
                  <a:pt x="304969" y="642320"/>
                  <a:pt x="315241" y="649443"/>
                </a:cubicBezTo>
                <a:lnTo>
                  <a:pt x="290670" y="684512"/>
                </a:lnTo>
                <a:cubicBezTo>
                  <a:pt x="277151" y="675399"/>
                  <a:pt x="264952" y="664477"/>
                  <a:pt x="254410" y="652040"/>
                </a:cubicBezTo>
                <a:close/>
                <a:moveTo>
                  <a:pt x="511048" y="606579"/>
                </a:moveTo>
                <a:lnTo>
                  <a:pt x="548066" y="628985"/>
                </a:lnTo>
                <a:cubicBezTo>
                  <a:pt x="539602" y="643024"/>
                  <a:pt x="529265" y="655851"/>
                  <a:pt x="517325" y="667085"/>
                </a:cubicBezTo>
                <a:lnTo>
                  <a:pt x="487668" y="635587"/>
                </a:lnTo>
                <a:cubicBezTo>
                  <a:pt x="496772" y="627048"/>
                  <a:pt x="504640" y="617284"/>
                  <a:pt x="511048" y="606579"/>
                </a:cubicBezTo>
                <a:close/>
                <a:moveTo>
                  <a:pt x="257115" y="556464"/>
                </a:moveTo>
                <a:cubicBezTo>
                  <a:pt x="259032" y="568814"/>
                  <a:pt x="262669" y="580840"/>
                  <a:pt x="267940" y="592184"/>
                </a:cubicBezTo>
                <a:lnTo>
                  <a:pt x="228324" y="610044"/>
                </a:lnTo>
                <a:cubicBezTo>
                  <a:pt x="221527" y="595106"/>
                  <a:pt x="216829" y="579292"/>
                  <a:pt x="214361" y="563066"/>
                </a:cubicBezTo>
                <a:close/>
                <a:moveTo>
                  <a:pt x="530856" y="535466"/>
                </a:moveTo>
                <a:lnTo>
                  <a:pt x="574152" y="535466"/>
                </a:lnTo>
                <a:cubicBezTo>
                  <a:pt x="574293" y="551842"/>
                  <a:pt x="572182" y="568154"/>
                  <a:pt x="567874" y="583957"/>
                </a:cubicBezTo>
                <a:lnTo>
                  <a:pt x="525877" y="572483"/>
                </a:lnTo>
                <a:cubicBezTo>
                  <a:pt x="529156" y="560415"/>
                  <a:pt x="530834" y="547967"/>
                  <a:pt x="530856" y="535466"/>
                </a:cubicBezTo>
                <a:close/>
                <a:moveTo>
                  <a:pt x="256502" y="518980"/>
                </a:moveTo>
                <a:lnTo>
                  <a:pt x="256792" y="519013"/>
                </a:lnTo>
                <a:lnTo>
                  <a:pt x="256466" y="519121"/>
                </a:lnTo>
                <a:close/>
                <a:moveTo>
                  <a:pt x="225727" y="466516"/>
                </a:moveTo>
                <a:lnTo>
                  <a:pt x="265776" y="482969"/>
                </a:lnTo>
                <a:lnTo>
                  <a:pt x="256502" y="518980"/>
                </a:lnTo>
                <a:lnTo>
                  <a:pt x="213495" y="514033"/>
                </a:lnTo>
                <a:cubicBezTo>
                  <a:pt x="215324" y="497701"/>
                  <a:pt x="219448" y="481703"/>
                  <a:pt x="225727" y="466516"/>
                </a:cubicBezTo>
                <a:close/>
                <a:moveTo>
                  <a:pt x="469159" y="457099"/>
                </a:moveTo>
                <a:lnTo>
                  <a:pt x="499792" y="487731"/>
                </a:lnTo>
                <a:lnTo>
                  <a:pt x="358430" y="628985"/>
                </a:lnTo>
                <a:lnTo>
                  <a:pt x="286558" y="557114"/>
                </a:lnTo>
                <a:lnTo>
                  <a:pt x="317190" y="526481"/>
                </a:lnTo>
                <a:lnTo>
                  <a:pt x="358430" y="567720"/>
                </a:lnTo>
                <a:close/>
                <a:moveTo>
                  <a:pt x="284708" y="450621"/>
                </a:moveTo>
                <a:lnTo>
                  <a:pt x="284825" y="450713"/>
                </a:lnTo>
                <a:lnTo>
                  <a:pt x="284501" y="450821"/>
                </a:lnTo>
                <a:close/>
                <a:moveTo>
                  <a:pt x="285800" y="389883"/>
                </a:moveTo>
                <a:lnTo>
                  <a:pt x="311561" y="424627"/>
                </a:lnTo>
                <a:lnTo>
                  <a:pt x="284708" y="450621"/>
                </a:lnTo>
                <a:lnTo>
                  <a:pt x="250729" y="424086"/>
                </a:lnTo>
                <a:cubicBezTo>
                  <a:pt x="260818" y="411151"/>
                  <a:pt x="272615" y="399645"/>
                  <a:pt x="285800" y="389883"/>
                </a:cubicBezTo>
                <a:close/>
                <a:moveTo>
                  <a:pt x="376181" y="356003"/>
                </a:moveTo>
                <a:lnTo>
                  <a:pt x="380185" y="399300"/>
                </a:lnTo>
                <a:cubicBezTo>
                  <a:pt x="367814" y="400154"/>
                  <a:pt x="355626" y="402666"/>
                  <a:pt x="343925" y="406768"/>
                </a:cubicBezTo>
                <a:lnTo>
                  <a:pt x="344250" y="406660"/>
                </a:lnTo>
                <a:lnTo>
                  <a:pt x="328338" y="366828"/>
                </a:lnTo>
                <a:cubicBezTo>
                  <a:pt x="343719" y="361069"/>
                  <a:pt x="359814" y="357421"/>
                  <a:pt x="376181" y="356003"/>
                </a:cubicBezTo>
                <a:close/>
                <a:moveTo>
                  <a:pt x="393175" y="354487"/>
                </a:moveTo>
                <a:cubicBezTo>
                  <a:pt x="493037" y="354606"/>
                  <a:pt x="573969" y="435494"/>
                  <a:pt x="574153" y="535357"/>
                </a:cubicBezTo>
                <a:lnTo>
                  <a:pt x="530857" y="535357"/>
                </a:lnTo>
                <a:cubicBezTo>
                  <a:pt x="530737" y="459382"/>
                  <a:pt x="469150" y="397848"/>
                  <a:pt x="393175" y="397784"/>
                </a:cubicBezTo>
                <a:close/>
                <a:moveTo>
                  <a:pt x="730668" y="297444"/>
                </a:moveTo>
                <a:lnTo>
                  <a:pt x="795286" y="297444"/>
                </a:lnTo>
                <a:lnTo>
                  <a:pt x="795286" y="340740"/>
                </a:lnTo>
                <a:lnTo>
                  <a:pt x="730668" y="340740"/>
                </a:lnTo>
                <a:close/>
                <a:moveTo>
                  <a:pt x="749608" y="237155"/>
                </a:moveTo>
                <a:lnTo>
                  <a:pt x="697112" y="295604"/>
                </a:lnTo>
                <a:lnTo>
                  <a:pt x="105146" y="295604"/>
                </a:lnTo>
                <a:lnTo>
                  <a:pt x="105363" y="772295"/>
                </a:lnTo>
                <a:lnTo>
                  <a:pt x="665832" y="772295"/>
                </a:lnTo>
                <a:lnTo>
                  <a:pt x="665832" y="319093"/>
                </a:lnTo>
                <a:lnTo>
                  <a:pt x="709128" y="319093"/>
                </a:lnTo>
                <a:lnTo>
                  <a:pt x="709128" y="772295"/>
                </a:lnTo>
                <a:lnTo>
                  <a:pt x="809574" y="772295"/>
                </a:lnTo>
                <a:lnTo>
                  <a:pt x="809574" y="305346"/>
                </a:lnTo>
                <a:lnTo>
                  <a:pt x="863695" y="237155"/>
                </a:lnTo>
                <a:close/>
                <a:moveTo>
                  <a:pt x="61093" y="201328"/>
                </a:moveTo>
                <a:lnTo>
                  <a:pt x="95050" y="252308"/>
                </a:lnTo>
                <a:lnTo>
                  <a:pt x="168574" y="252308"/>
                </a:lnTo>
                <a:lnTo>
                  <a:pt x="131016" y="201328"/>
                </a:lnTo>
                <a:close/>
                <a:moveTo>
                  <a:pt x="22776" y="158032"/>
                </a:moveTo>
                <a:lnTo>
                  <a:pt x="152665" y="158032"/>
                </a:lnTo>
                <a:lnTo>
                  <a:pt x="160133" y="167449"/>
                </a:lnTo>
                <a:lnTo>
                  <a:pt x="222625" y="252308"/>
                </a:lnTo>
                <a:lnTo>
                  <a:pt x="678062" y="252308"/>
                </a:lnTo>
                <a:lnTo>
                  <a:pt x="730234" y="193642"/>
                </a:lnTo>
                <a:lnTo>
                  <a:pt x="921602" y="193642"/>
                </a:lnTo>
                <a:lnTo>
                  <a:pt x="933834" y="218321"/>
                </a:lnTo>
                <a:lnTo>
                  <a:pt x="925391" y="229145"/>
                </a:lnTo>
                <a:lnTo>
                  <a:pt x="852654" y="319958"/>
                </a:lnTo>
                <a:lnTo>
                  <a:pt x="852654" y="789830"/>
                </a:lnTo>
                <a:cubicBezTo>
                  <a:pt x="852957" y="803760"/>
                  <a:pt x="841905" y="815288"/>
                  <a:pt x="827985" y="815591"/>
                </a:cubicBezTo>
                <a:cubicBezTo>
                  <a:pt x="827867" y="815591"/>
                  <a:pt x="827758" y="815591"/>
                  <a:pt x="827650" y="815591"/>
                </a:cubicBezTo>
                <a:lnTo>
                  <a:pt x="87286" y="815591"/>
                </a:lnTo>
                <a:cubicBezTo>
                  <a:pt x="73356" y="815591"/>
                  <a:pt x="62067" y="804302"/>
                  <a:pt x="62067" y="790371"/>
                </a:cubicBezTo>
                <a:lnTo>
                  <a:pt x="62067" y="280782"/>
                </a:lnTo>
                <a:lnTo>
                  <a:pt x="3834" y="193535"/>
                </a:lnTo>
                <a:cubicBezTo>
                  <a:pt x="-3158" y="183036"/>
                  <a:pt x="-323" y="168856"/>
                  <a:pt x="10177" y="161863"/>
                </a:cubicBezTo>
                <a:cubicBezTo>
                  <a:pt x="13911" y="159374"/>
                  <a:pt x="18295" y="158042"/>
                  <a:pt x="22776" y="158032"/>
                </a:cubicBezTo>
                <a:close/>
                <a:moveTo>
                  <a:pt x="446603" y="120537"/>
                </a:moveTo>
                <a:cubicBezTo>
                  <a:pt x="503774" y="118686"/>
                  <a:pt x="551628" y="163541"/>
                  <a:pt x="553478" y="220714"/>
                </a:cubicBezTo>
                <a:cubicBezTo>
                  <a:pt x="553554" y="222954"/>
                  <a:pt x="553554" y="225183"/>
                  <a:pt x="553478" y="227413"/>
                </a:cubicBezTo>
                <a:lnTo>
                  <a:pt x="510182" y="227413"/>
                </a:lnTo>
                <a:cubicBezTo>
                  <a:pt x="511590" y="194151"/>
                  <a:pt x="485764" y="166031"/>
                  <a:pt x="452501" y="164623"/>
                </a:cubicBezTo>
                <a:cubicBezTo>
                  <a:pt x="419228" y="163216"/>
                  <a:pt x="391118" y="189042"/>
                  <a:pt x="389711" y="222304"/>
                </a:cubicBezTo>
                <a:cubicBezTo>
                  <a:pt x="389635" y="224004"/>
                  <a:pt x="389635" y="225714"/>
                  <a:pt x="389711" y="227413"/>
                </a:cubicBezTo>
                <a:lnTo>
                  <a:pt x="346414" y="227413"/>
                </a:lnTo>
                <a:cubicBezTo>
                  <a:pt x="344563" y="170230"/>
                  <a:pt x="389418" y="122388"/>
                  <a:pt x="446603" y="120537"/>
                </a:cubicBezTo>
                <a:close/>
                <a:moveTo>
                  <a:pt x="411252" y="0"/>
                </a:moveTo>
                <a:lnTo>
                  <a:pt x="495787" y="0"/>
                </a:lnTo>
                <a:lnTo>
                  <a:pt x="506611" y="56393"/>
                </a:lnTo>
                <a:cubicBezTo>
                  <a:pt x="515822" y="59302"/>
                  <a:pt x="524796" y="62921"/>
                  <a:pt x="533454" y="67217"/>
                </a:cubicBezTo>
                <a:lnTo>
                  <a:pt x="582920" y="34745"/>
                </a:lnTo>
                <a:lnTo>
                  <a:pt x="642777" y="94710"/>
                </a:lnTo>
                <a:lnTo>
                  <a:pt x="610305" y="144176"/>
                </a:lnTo>
                <a:cubicBezTo>
                  <a:pt x="614613" y="152749"/>
                  <a:pt x="618239" y="161657"/>
                  <a:pt x="621129" y="170803"/>
                </a:cubicBezTo>
                <a:lnTo>
                  <a:pt x="687805" y="180004"/>
                </a:lnTo>
                <a:lnTo>
                  <a:pt x="687805" y="226547"/>
                </a:lnTo>
                <a:lnTo>
                  <a:pt x="644509" y="226547"/>
                </a:lnTo>
                <a:lnTo>
                  <a:pt x="644509" y="217671"/>
                </a:lnTo>
                <a:lnTo>
                  <a:pt x="586384" y="209661"/>
                </a:lnTo>
                <a:lnTo>
                  <a:pt x="583028" y="195266"/>
                </a:lnTo>
                <a:cubicBezTo>
                  <a:pt x="579706" y="180956"/>
                  <a:pt x="574077" y="167285"/>
                  <a:pt x="566359" y="154784"/>
                </a:cubicBezTo>
                <a:lnTo>
                  <a:pt x="559107" y="143202"/>
                </a:lnTo>
                <a:lnTo>
                  <a:pt x="586709" y="100556"/>
                </a:lnTo>
                <a:lnTo>
                  <a:pt x="575885" y="89731"/>
                </a:lnTo>
                <a:lnTo>
                  <a:pt x="533238" y="117332"/>
                </a:lnTo>
                <a:lnTo>
                  <a:pt x="521547" y="110080"/>
                </a:lnTo>
                <a:cubicBezTo>
                  <a:pt x="509198" y="102406"/>
                  <a:pt x="495667" y="96810"/>
                  <a:pt x="481499" y="93519"/>
                </a:cubicBezTo>
                <a:lnTo>
                  <a:pt x="467752" y="90164"/>
                </a:lnTo>
                <a:lnTo>
                  <a:pt x="459634" y="43405"/>
                </a:lnTo>
                <a:lnTo>
                  <a:pt x="444805" y="43405"/>
                </a:lnTo>
                <a:lnTo>
                  <a:pt x="432358" y="91788"/>
                </a:lnTo>
                <a:lnTo>
                  <a:pt x="419585" y="94710"/>
                </a:lnTo>
                <a:cubicBezTo>
                  <a:pt x="405277" y="98033"/>
                  <a:pt x="391605" y="103662"/>
                  <a:pt x="379103" y="111379"/>
                </a:cubicBezTo>
                <a:lnTo>
                  <a:pt x="367522" y="118523"/>
                </a:lnTo>
                <a:lnTo>
                  <a:pt x="324875" y="91247"/>
                </a:lnTo>
                <a:lnTo>
                  <a:pt x="314051" y="102070"/>
                </a:lnTo>
                <a:lnTo>
                  <a:pt x="341652" y="144284"/>
                </a:lnTo>
                <a:lnTo>
                  <a:pt x="334400" y="155974"/>
                </a:lnTo>
                <a:cubicBezTo>
                  <a:pt x="326607" y="168411"/>
                  <a:pt x="320935" y="182049"/>
                  <a:pt x="317623" y="196348"/>
                </a:cubicBezTo>
                <a:lnTo>
                  <a:pt x="314268" y="210311"/>
                </a:lnTo>
                <a:lnTo>
                  <a:pt x="263611" y="218862"/>
                </a:lnTo>
                <a:lnTo>
                  <a:pt x="263287" y="227413"/>
                </a:lnTo>
                <a:lnTo>
                  <a:pt x="219990" y="227413"/>
                </a:lnTo>
                <a:lnTo>
                  <a:pt x="219990" y="181843"/>
                </a:lnTo>
                <a:lnTo>
                  <a:pt x="278981" y="171886"/>
                </a:lnTo>
                <a:cubicBezTo>
                  <a:pt x="281828" y="162609"/>
                  <a:pt x="285454" y="153603"/>
                  <a:pt x="289805" y="144934"/>
                </a:cubicBezTo>
                <a:lnTo>
                  <a:pt x="257334" y="95901"/>
                </a:lnTo>
                <a:lnTo>
                  <a:pt x="318922" y="36044"/>
                </a:lnTo>
                <a:lnTo>
                  <a:pt x="368388" y="67542"/>
                </a:lnTo>
                <a:cubicBezTo>
                  <a:pt x="377523" y="62860"/>
                  <a:pt x="387048" y="58984"/>
                  <a:pt x="396855" y="5596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pic>
        <p:nvPicPr>
          <p:cNvPr id="3" name="图片 2"/>
          <p:cNvPicPr>
            <a:picLocks noChangeAspect="1"/>
          </p:cNvPicPr>
          <p:nvPr/>
        </p:nvPicPr>
        <p:blipFill>
          <a:blip r:embed="rId1"/>
          <a:stretch>
            <a:fillRect/>
          </a:stretch>
        </p:blipFill>
        <p:spPr>
          <a:xfrm>
            <a:off x="2424417" y="1440871"/>
            <a:ext cx="6951231" cy="37491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1" name="iSHEJI-4"/>
          <p:cNvSpPr/>
          <p:nvPr/>
        </p:nvSpPr>
        <p:spPr>
          <a:xfrm>
            <a:off x="2424417" y="5327903"/>
            <a:ext cx="6743700" cy="1516743"/>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2" name="iSHEJI-8"/>
          <p:cNvSpPr txBox="1"/>
          <p:nvPr/>
        </p:nvSpPr>
        <p:spPr>
          <a:xfrm>
            <a:off x="2609088" y="6190605"/>
            <a:ext cx="6376416" cy="34336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zh-CN" altLang="en-US" sz="2000" b="1" i="0" u="none" strike="noStrike" kern="1200" cap="none" spc="0" normalizeH="0" baseline="0" noProof="0">
                <a:ln>
                  <a:noFill/>
                </a:ln>
                <a:solidFill>
                  <a:schemeClr val="bg1"/>
                </a:solidFill>
                <a:effectLst/>
                <a:uLnTx/>
                <a:uFillTx/>
                <a:latin typeface="黑体" panose="02010609060101010101" pitchFamily="49" charset="-122"/>
                <a:ea typeface="黑体" panose="02010609060101010101" pitchFamily="49" charset="-122"/>
                <a:cs typeface="阿里巴巴普惠体 2.0 95 ExtraBold" panose="00020600040101010101" pitchFamily="18" charset="-122"/>
              </a:rPr>
              <a:t>让开发者更关注开发本身，而非底层逻辑和维护</a:t>
            </a:r>
            <a:endParaRPr kumimoji="0" lang="en-US" altLang="zh-CN" sz="2000" b="1" i="0" u="none" strike="noStrike" kern="1200" cap="none" spc="0" normalizeH="0" baseline="0" noProof="0">
              <a:ln>
                <a:noFill/>
              </a:ln>
              <a:solidFill>
                <a:schemeClr val="bg1"/>
              </a:solidFill>
              <a:effectLst/>
              <a:uLnTx/>
              <a:uFillTx/>
              <a:latin typeface="黑体" panose="02010609060101010101" pitchFamily="49" charset="-122"/>
              <a:ea typeface="黑体" panose="02010609060101010101" pitchFamily="49" charset="-122"/>
              <a:cs typeface="阿里巴巴普惠体 2.0 95 ExtraBold" panose="00020600040101010101" pitchFamily="18" charset="-122"/>
            </a:endParaRPr>
          </a:p>
        </p:txBody>
      </p:sp>
      <p:sp>
        <p:nvSpPr>
          <p:cNvPr id="13" name="iSHEJI-9"/>
          <p:cNvSpPr/>
          <p:nvPr/>
        </p:nvSpPr>
        <p:spPr>
          <a:xfrm>
            <a:off x="5578630" y="5476787"/>
            <a:ext cx="589640" cy="589716"/>
          </a:xfrm>
          <a:custGeom>
            <a:avLst/>
            <a:gdLst>
              <a:gd name="connsiteX0" fmla="*/ 444543 w 845681"/>
              <a:gd name="connsiteY0" fmla="*/ 267264 h 845790"/>
              <a:gd name="connsiteX1" fmla="*/ 444543 w 845681"/>
              <a:gd name="connsiteY1" fmla="*/ 401246 h 845790"/>
              <a:gd name="connsiteX2" fmla="*/ 578272 w 845681"/>
              <a:gd name="connsiteY2" fmla="*/ 401246 h 845790"/>
              <a:gd name="connsiteX3" fmla="*/ 570035 w 845681"/>
              <a:gd name="connsiteY3" fmla="*/ 360574 h 845790"/>
              <a:gd name="connsiteX4" fmla="*/ 484790 w 845681"/>
              <a:gd name="connsiteY4" fmla="*/ 275385 h 845790"/>
              <a:gd name="connsiteX5" fmla="*/ 351130 w 845681"/>
              <a:gd name="connsiteY5" fmla="*/ 252956 h 845790"/>
              <a:gd name="connsiteX6" fmla="*/ 367908 w 845681"/>
              <a:gd name="connsiteY6" fmla="*/ 292789 h 845790"/>
              <a:gd name="connsiteX7" fmla="*/ 292790 w 845681"/>
              <a:gd name="connsiteY7" fmla="*/ 477880 h 845790"/>
              <a:gd name="connsiteX8" fmla="*/ 476895 w 845681"/>
              <a:gd name="connsiteY8" fmla="*/ 553420 h 845790"/>
              <a:gd name="connsiteX9" fmla="*/ 477881 w 845681"/>
              <a:gd name="connsiteY9" fmla="*/ 552999 h 845790"/>
              <a:gd name="connsiteX10" fmla="*/ 552999 w 845681"/>
              <a:gd name="connsiteY10" fmla="*/ 477880 h 845790"/>
              <a:gd name="connsiteX11" fmla="*/ 592831 w 845681"/>
              <a:gd name="connsiteY11" fmla="*/ 494765 h 845790"/>
              <a:gd name="connsiteX12" fmla="*/ 494766 w 845681"/>
              <a:gd name="connsiteY12" fmla="*/ 592831 h 845790"/>
              <a:gd name="connsiteX13" fmla="*/ 422894 w 845681"/>
              <a:gd name="connsiteY13" fmla="*/ 607335 h 845790"/>
              <a:gd name="connsiteX14" fmla="*/ 351130 w 845681"/>
              <a:gd name="connsiteY14" fmla="*/ 592831 h 845790"/>
              <a:gd name="connsiteX15" fmla="*/ 252957 w 845681"/>
              <a:gd name="connsiteY15" fmla="*/ 494765 h 845790"/>
              <a:gd name="connsiteX16" fmla="*/ 351130 w 845681"/>
              <a:gd name="connsiteY16" fmla="*/ 252956 h 845790"/>
              <a:gd name="connsiteX17" fmla="*/ 401246 w 845681"/>
              <a:gd name="connsiteY17" fmla="*/ 184549 h 845790"/>
              <a:gd name="connsiteX18" fmla="*/ 444543 w 845681"/>
              <a:gd name="connsiteY18" fmla="*/ 184549 h 845790"/>
              <a:gd name="connsiteX19" fmla="*/ 444543 w 845681"/>
              <a:gd name="connsiteY19" fmla="*/ 221736 h 845790"/>
              <a:gd name="connsiteX20" fmla="*/ 463457 w 845681"/>
              <a:gd name="connsiteY20" fmla="*/ 223642 h 845790"/>
              <a:gd name="connsiteX21" fmla="*/ 621798 w 845681"/>
              <a:gd name="connsiteY21" fmla="*/ 381901 h 845790"/>
              <a:gd name="connsiteX22" fmla="*/ 623759 w 845681"/>
              <a:gd name="connsiteY22" fmla="*/ 401246 h 845790"/>
              <a:gd name="connsiteX23" fmla="*/ 663728 w 845681"/>
              <a:gd name="connsiteY23" fmla="*/ 401246 h 845790"/>
              <a:gd name="connsiteX24" fmla="*/ 663728 w 845681"/>
              <a:gd name="connsiteY24" fmla="*/ 444542 h 845790"/>
              <a:gd name="connsiteX25" fmla="*/ 401246 w 845681"/>
              <a:gd name="connsiteY25" fmla="*/ 444542 h 845790"/>
              <a:gd name="connsiteX26" fmla="*/ 398648 w 845681"/>
              <a:gd name="connsiteY26" fmla="*/ 43621 h 845790"/>
              <a:gd name="connsiteX27" fmla="*/ 379490 w 845681"/>
              <a:gd name="connsiteY27" fmla="*/ 175782 h 845790"/>
              <a:gd name="connsiteX28" fmla="*/ 365094 w 845681"/>
              <a:gd name="connsiteY28" fmla="*/ 179138 h 845790"/>
              <a:gd name="connsiteX29" fmla="*/ 291491 w 845681"/>
              <a:gd name="connsiteY29" fmla="*/ 209662 h 845790"/>
              <a:gd name="connsiteX30" fmla="*/ 278826 w 845681"/>
              <a:gd name="connsiteY30" fmla="*/ 217347 h 845790"/>
              <a:gd name="connsiteX31" fmla="*/ 172102 w 845681"/>
              <a:gd name="connsiteY31" fmla="*/ 137140 h 845790"/>
              <a:gd name="connsiteX32" fmla="*/ 138114 w 845681"/>
              <a:gd name="connsiteY32" fmla="*/ 171128 h 845790"/>
              <a:gd name="connsiteX33" fmla="*/ 217779 w 845681"/>
              <a:gd name="connsiteY33" fmla="*/ 278395 h 845790"/>
              <a:gd name="connsiteX34" fmla="*/ 209986 w 845681"/>
              <a:gd name="connsiteY34" fmla="*/ 290950 h 845790"/>
              <a:gd name="connsiteX35" fmla="*/ 179029 w 845681"/>
              <a:gd name="connsiteY35" fmla="*/ 365095 h 845790"/>
              <a:gd name="connsiteX36" fmla="*/ 175673 w 845681"/>
              <a:gd name="connsiteY36" fmla="*/ 379491 h 845790"/>
              <a:gd name="connsiteX37" fmla="*/ 43403 w 845681"/>
              <a:gd name="connsiteY37" fmla="*/ 398433 h 845790"/>
              <a:gd name="connsiteX38" fmla="*/ 43403 w 845681"/>
              <a:gd name="connsiteY38" fmla="*/ 446600 h 845790"/>
              <a:gd name="connsiteX39" fmla="*/ 175565 w 845681"/>
              <a:gd name="connsiteY39" fmla="*/ 465975 h 845790"/>
              <a:gd name="connsiteX40" fmla="*/ 178921 w 845681"/>
              <a:gd name="connsiteY40" fmla="*/ 480370 h 845790"/>
              <a:gd name="connsiteX41" fmla="*/ 209553 w 845681"/>
              <a:gd name="connsiteY41" fmla="*/ 554732 h 845790"/>
              <a:gd name="connsiteX42" fmla="*/ 217346 w 845681"/>
              <a:gd name="connsiteY42" fmla="*/ 567288 h 845790"/>
              <a:gd name="connsiteX43" fmla="*/ 137140 w 845681"/>
              <a:gd name="connsiteY43" fmla="*/ 674121 h 845790"/>
              <a:gd name="connsiteX44" fmla="*/ 171236 w 845681"/>
              <a:gd name="connsiteY44" fmla="*/ 708325 h 845790"/>
              <a:gd name="connsiteX45" fmla="*/ 278394 w 845681"/>
              <a:gd name="connsiteY45" fmla="*/ 628552 h 845790"/>
              <a:gd name="connsiteX46" fmla="*/ 290841 w 845681"/>
              <a:gd name="connsiteY46" fmla="*/ 636345 h 845790"/>
              <a:gd name="connsiteX47" fmla="*/ 365094 w 845681"/>
              <a:gd name="connsiteY47" fmla="*/ 667302 h 845790"/>
              <a:gd name="connsiteX48" fmla="*/ 379490 w 845681"/>
              <a:gd name="connsiteY48" fmla="*/ 670658 h 845790"/>
              <a:gd name="connsiteX49" fmla="*/ 398324 w 845681"/>
              <a:gd name="connsiteY49" fmla="*/ 802495 h 845790"/>
              <a:gd name="connsiteX50" fmla="*/ 446492 w 845681"/>
              <a:gd name="connsiteY50" fmla="*/ 802495 h 845790"/>
              <a:gd name="connsiteX51" fmla="*/ 465758 w 845681"/>
              <a:gd name="connsiteY51" fmla="*/ 670333 h 845790"/>
              <a:gd name="connsiteX52" fmla="*/ 480154 w 845681"/>
              <a:gd name="connsiteY52" fmla="*/ 666977 h 845790"/>
              <a:gd name="connsiteX53" fmla="*/ 554515 w 845681"/>
              <a:gd name="connsiteY53" fmla="*/ 636562 h 845790"/>
              <a:gd name="connsiteX54" fmla="*/ 567071 w 845681"/>
              <a:gd name="connsiteY54" fmla="*/ 628768 h 845790"/>
              <a:gd name="connsiteX55" fmla="*/ 674012 w 845681"/>
              <a:gd name="connsiteY55" fmla="*/ 708866 h 845790"/>
              <a:gd name="connsiteX56" fmla="*/ 708108 w 845681"/>
              <a:gd name="connsiteY56" fmla="*/ 674878 h 845790"/>
              <a:gd name="connsiteX57" fmla="*/ 628227 w 845681"/>
              <a:gd name="connsiteY57" fmla="*/ 567721 h 845790"/>
              <a:gd name="connsiteX58" fmla="*/ 636020 w 845681"/>
              <a:gd name="connsiteY58" fmla="*/ 555273 h 845790"/>
              <a:gd name="connsiteX59" fmla="*/ 666868 w 845681"/>
              <a:gd name="connsiteY59" fmla="*/ 480912 h 845790"/>
              <a:gd name="connsiteX60" fmla="*/ 670332 w 845681"/>
              <a:gd name="connsiteY60" fmla="*/ 466624 h 845790"/>
              <a:gd name="connsiteX61" fmla="*/ 802493 w 845681"/>
              <a:gd name="connsiteY61" fmla="*/ 447573 h 845790"/>
              <a:gd name="connsiteX62" fmla="*/ 802493 w 845681"/>
              <a:gd name="connsiteY62" fmla="*/ 399407 h 845790"/>
              <a:gd name="connsiteX63" fmla="*/ 670332 w 845681"/>
              <a:gd name="connsiteY63" fmla="*/ 380140 h 845790"/>
              <a:gd name="connsiteX64" fmla="*/ 666976 w 845681"/>
              <a:gd name="connsiteY64" fmla="*/ 365745 h 845790"/>
              <a:gd name="connsiteX65" fmla="*/ 636236 w 845681"/>
              <a:gd name="connsiteY65" fmla="*/ 291492 h 845790"/>
              <a:gd name="connsiteX66" fmla="*/ 628443 w 845681"/>
              <a:gd name="connsiteY66" fmla="*/ 278935 h 845790"/>
              <a:gd name="connsiteX67" fmla="*/ 708433 w 845681"/>
              <a:gd name="connsiteY67" fmla="*/ 171994 h 845790"/>
              <a:gd name="connsiteX68" fmla="*/ 674337 w 845681"/>
              <a:gd name="connsiteY68" fmla="*/ 137898 h 845790"/>
              <a:gd name="connsiteX69" fmla="*/ 567287 w 845681"/>
              <a:gd name="connsiteY69" fmla="*/ 217780 h 845790"/>
              <a:gd name="connsiteX70" fmla="*/ 554840 w 845681"/>
              <a:gd name="connsiteY70" fmla="*/ 209986 h 845790"/>
              <a:gd name="connsiteX71" fmla="*/ 480478 w 845681"/>
              <a:gd name="connsiteY71" fmla="*/ 179138 h 845790"/>
              <a:gd name="connsiteX72" fmla="*/ 466191 w 845681"/>
              <a:gd name="connsiteY72" fmla="*/ 175782 h 845790"/>
              <a:gd name="connsiteX73" fmla="*/ 447032 w 845681"/>
              <a:gd name="connsiteY73" fmla="*/ 43621 h 845790"/>
              <a:gd name="connsiteX74" fmla="*/ 361306 w 845681"/>
              <a:gd name="connsiteY74" fmla="*/ 0 h 845790"/>
              <a:gd name="connsiteX75" fmla="*/ 484484 w 845681"/>
              <a:gd name="connsiteY75" fmla="*/ 0 h 845790"/>
              <a:gd name="connsiteX76" fmla="*/ 504832 w 845681"/>
              <a:gd name="connsiteY76" fmla="*/ 140713 h 845790"/>
              <a:gd name="connsiteX77" fmla="*/ 564798 w 845681"/>
              <a:gd name="connsiteY77" fmla="*/ 165607 h 845790"/>
              <a:gd name="connsiteX78" fmla="*/ 678450 w 845681"/>
              <a:gd name="connsiteY78" fmla="*/ 80639 h 845790"/>
              <a:gd name="connsiteX79" fmla="*/ 765042 w 845681"/>
              <a:gd name="connsiteY79" fmla="*/ 167231 h 845790"/>
              <a:gd name="connsiteX80" fmla="*/ 680074 w 845681"/>
              <a:gd name="connsiteY80" fmla="*/ 281208 h 845790"/>
              <a:gd name="connsiteX81" fmla="*/ 704968 w 845681"/>
              <a:gd name="connsiteY81" fmla="*/ 341174 h 845790"/>
              <a:gd name="connsiteX82" fmla="*/ 845681 w 845681"/>
              <a:gd name="connsiteY82" fmla="*/ 361631 h 845790"/>
              <a:gd name="connsiteX83" fmla="*/ 845681 w 845681"/>
              <a:gd name="connsiteY83" fmla="*/ 485025 h 845790"/>
              <a:gd name="connsiteX84" fmla="*/ 704968 w 845681"/>
              <a:gd name="connsiteY84" fmla="*/ 505157 h 845790"/>
              <a:gd name="connsiteX85" fmla="*/ 680074 w 845681"/>
              <a:gd name="connsiteY85" fmla="*/ 565123 h 845790"/>
              <a:gd name="connsiteX86" fmla="*/ 764934 w 845681"/>
              <a:gd name="connsiteY86" fmla="*/ 678884 h 845790"/>
              <a:gd name="connsiteX87" fmla="*/ 677693 w 845681"/>
              <a:gd name="connsiteY87" fmla="*/ 765476 h 845790"/>
              <a:gd name="connsiteX88" fmla="*/ 564040 w 845681"/>
              <a:gd name="connsiteY88" fmla="*/ 680399 h 845790"/>
              <a:gd name="connsiteX89" fmla="*/ 504075 w 845681"/>
              <a:gd name="connsiteY89" fmla="*/ 705187 h 845790"/>
              <a:gd name="connsiteX90" fmla="*/ 483942 w 845681"/>
              <a:gd name="connsiteY90" fmla="*/ 845790 h 845790"/>
              <a:gd name="connsiteX91" fmla="*/ 360764 w 845681"/>
              <a:gd name="connsiteY91" fmla="*/ 845790 h 845790"/>
              <a:gd name="connsiteX92" fmla="*/ 340632 w 845681"/>
              <a:gd name="connsiteY92" fmla="*/ 705078 h 845790"/>
              <a:gd name="connsiteX93" fmla="*/ 280775 w 845681"/>
              <a:gd name="connsiteY93" fmla="*/ 680075 h 845790"/>
              <a:gd name="connsiteX94" fmla="*/ 166906 w 845681"/>
              <a:gd name="connsiteY94" fmla="*/ 764935 h 845790"/>
              <a:gd name="connsiteX95" fmla="*/ 80314 w 845681"/>
              <a:gd name="connsiteY95" fmla="*/ 677585 h 845790"/>
              <a:gd name="connsiteX96" fmla="*/ 165390 w 845681"/>
              <a:gd name="connsiteY96" fmla="*/ 564041 h 845790"/>
              <a:gd name="connsiteX97" fmla="*/ 140713 w 845681"/>
              <a:gd name="connsiteY97" fmla="*/ 504075 h 845790"/>
              <a:gd name="connsiteX98" fmla="*/ 0 w 845681"/>
              <a:gd name="connsiteY98" fmla="*/ 483510 h 845790"/>
              <a:gd name="connsiteX99" fmla="*/ 0 w 845681"/>
              <a:gd name="connsiteY99" fmla="*/ 360332 h 845790"/>
              <a:gd name="connsiteX100" fmla="*/ 140713 w 845681"/>
              <a:gd name="connsiteY100" fmla="*/ 340308 h 845790"/>
              <a:gd name="connsiteX101" fmla="*/ 165715 w 845681"/>
              <a:gd name="connsiteY101" fmla="*/ 280451 h 845790"/>
              <a:gd name="connsiteX102" fmla="*/ 80964 w 845681"/>
              <a:gd name="connsiteY102" fmla="*/ 166473 h 845790"/>
              <a:gd name="connsiteX103" fmla="*/ 168313 w 845681"/>
              <a:gd name="connsiteY103" fmla="*/ 79881 h 845790"/>
              <a:gd name="connsiteX104" fmla="*/ 281857 w 845681"/>
              <a:gd name="connsiteY104" fmla="*/ 165174 h 845790"/>
              <a:gd name="connsiteX105" fmla="*/ 341065 w 845681"/>
              <a:gd name="connsiteY105" fmla="*/ 140713 h 845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45681" h="845790">
                <a:moveTo>
                  <a:pt x="444543" y="267264"/>
                </a:moveTo>
                <a:lnTo>
                  <a:pt x="444543" y="401246"/>
                </a:lnTo>
                <a:lnTo>
                  <a:pt x="578272" y="401246"/>
                </a:lnTo>
                <a:lnTo>
                  <a:pt x="570035" y="360574"/>
                </a:lnTo>
                <a:cubicBezTo>
                  <a:pt x="553810" y="322267"/>
                  <a:pt x="523107" y="291584"/>
                  <a:pt x="484790" y="275385"/>
                </a:cubicBezTo>
                <a:close/>
                <a:moveTo>
                  <a:pt x="351130" y="252956"/>
                </a:moveTo>
                <a:lnTo>
                  <a:pt x="367908" y="292789"/>
                </a:lnTo>
                <a:cubicBezTo>
                  <a:pt x="296199" y="323290"/>
                  <a:pt x="262623" y="406018"/>
                  <a:pt x="292790" y="477880"/>
                </a:cubicBezTo>
                <a:cubicBezTo>
                  <a:pt x="322772" y="549578"/>
                  <a:pt x="405198" y="583392"/>
                  <a:pt x="476895" y="553420"/>
                </a:cubicBezTo>
                <a:cubicBezTo>
                  <a:pt x="477220" y="553280"/>
                  <a:pt x="477556" y="553139"/>
                  <a:pt x="477881" y="552999"/>
                </a:cubicBezTo>
                <a:cubicBezTo>
                  <a:pt x="511662" y="538559"/>
                  <a:pt x="538559" y="511661"/>
                  <a:pt x="552999" y="477880"/>
                </a:cubicBezTo>
                <a:lnTo>
                  <a:pt x="592831" y="494765"/>
                </a:lnTo>
                <a:cubicBezTo>
                  <a:pt x="574073" y="538916"/>
                  <a:pt x="538918" y="574073"/>
                  <a:pt x="494766" y="592831"/>
                </a:cubicBezTo>
                <a:cubicBezTo>
                  <a:pt x="472025" y="602443"/>
                  <a:pt x="447584" y="607367"/>
                  <a:pt x="422894" y="607335"/>
                </a:cubicBezTo>
                <a:cubicBezTo>
                  <a:pt x="398237" y="607389"/>
                  <a:pt x="373828" y="602453"/>
                  <a:pt x="351130" y="592831"/>
                </a:cubicBezTo>
                <a:cubicBezTo>
                  <a:pt x="306915" y="574127"/>
                  <a:pt x="271704" y="538960"/>
                  <a:pt x="252957" y="494765"/>
                </a:cubicBezTo>
                <a:cubicBezTo>
                  <a:pt x="213298" y="400877"/>
                  <a:pt x="257254" y="292626"/>
                  <a:pt x="351130" y="252956"/>
                </a:cubicBezTo>
                <a:close/>
                <a:moveTo>
                  <a:pt x="401246" y="184549"/>
                </a:moveTo>
                <a:lnTo>
                  <a:pt x="444543" y="184549"/>
                </a:lnTo>
                <a:lnTo>
                  <a:pt x="444543" y="221736"/>
                </a:lnTo>
                <a:lnTo>
                  <a:pt x="463457" y="223642"/>
                </a:lnTo>
                <a:cubicBezTo>
                  <a:pt x="542911" y="239895"/>
                  <a:pt x="605501" y="302455"/>
                  <a:pt x="621798" y="381901"/>
                </a:cubicBezTo>
                <a:lnTo>
                  <a:pt x="623759" y="401246"/>
                </a:lnTo>
                <a:lnTo>
                  <a:pt x="663728" y="401246"/>
                </a:lnTo>
                <a:lnTo>
                  <a:pt x="663728" y="444542"/>
                </a:lnTo>
                <a:lnTo>
                  <a:pt x="401246" y="444542"/>
                </a:lnTo>
                <a:close/>
                <a:moveTo>
                  <a:pt x="398648" y="43621"/>
                </a:moveTo>
                <a:lnTo>
                  <a:pt x="379490" y="175782"/>
                </a:lnTo>
                <a:lnTo>
                  <a:pt x="365094" y="179138"/>
                </a:lnTo>
                <a:cubicBezTo>
                  <a:pt x="339073" y="185275"/>
                  <a:pt x="314221" y="195579"/>
                  <a:pt x="291491" y="209662"/>
                </a:cubicBezTo>
                <a:lnTo>
                  <a:pt x="278826" y="217347"/>
                </a:lnTo>
                <a:lnTo>
                  <a:pt x="172102" y="137140"/>
                </a:lnTo>
                <a:lnTo>
                  <a:pt x="138114" y="171128"/>
                </a:lnTo>
                <a:lnTo>
                  <a:pt x="217779" y="278395"/>
                </a:lnTo>
                <a:lnTo>
                  <a:pt x="209986" y="290950"/>
                </a:lnTo>
                <a:cubicBezTo>
                  <a:pt x="195741" y="313843"/>
                  <a:pt x="185297" y="338879"/>
                  <a:pt x="179029" y="365095"/>
                </a:cubicBezTo>
                <a:lnTo>
                  <a:pt x="175673" y="379491"/>
                </a:lnTo>
                <a:lnTo>
                  <a:pt x="43403" y="398433"/>
                </a:lnTo>
                <a:lnTo>
                  <a:pt x="43403" y="446600"/>
                </a:lnTo>
                <a:lnTo>
                  <a:pt x="175565" y="465975"/>
                </a:lnTo>
                <a:lnTo>
                  <a:pt x="178921" y="480370"/>
                </a:lnTo>
                <a:cubicBezTo>
                  <a:pt x="185015" y="506663"/>
                  <a:pt x="195362" y="531775"/>
                  <a:pt x="209553" y="554732"/>
                </a:cubicBezTo>
                <a:lnTo>
                  <a:pt x="217346" y="567288"/>
                </a:lnTo>
                <a:lnTo>
                  <a:pt x="137140" y="674121"/>
                </a:lnTo>
                <a:lnTo>
                  <a:pt x="171236" y="708325"/>
                </a:lnTo>
                <a:lnTo>
                  <a:pt x="278394" y="628552"/>
                </a:lnTo>
                <a:lnTo>
                  <a:pt x="290841" y="636345"/>
                </a:lnTo>
                <a:cubicBezTo>
                  <a:pt x="313778" y="650568"/>
                  <a:pt x="338846" y="661024"/>
                  <a:pt x="365094" y="667302"/>
                </a:cubicBezTo>
                <a:lnTo>
                  <a:pt x="379490" y="670658"/>
                </a:lnTo>
                <a:lnTo>
                  <a:pt x="398324" y="802495"/>
                </a:lnTo>
                <a:lnTo>
                  <a:pt x="446492" y="802495"/>
                </a:lnTo>
                <a:lnTo>
                  <a:pt x="465758" y="670333"/>
                </a:lnTo>
                <a:lnTo>
                  <a:pt x="480154" y="666977"/>
                </a:lnTo>
                <a:cubicBezTo>
                  <a:pt x="506446" y="660992"/>
                  <a:pt x="531568" y="650709"/>
                  <a:pt x="554515" y="636562"/>
                </a:cubicBezTo>
                <a:lnTo>
                  <a:pt x="567071" y="628768"/>
                </a:lnTo>
                <a:lnTo>
                  <a:pt x="674012" y="708866"/>
                </a:lnTo>
                <a:lnTo>
                  <a:pt x="708108" y="674878"/>
                </a:lnTo>
                <a:lnTo>
                  <a:pt x="628227" y="567721"/>
                </a:lnTo>
                <a:lnTo>
                  <a:pt x="636020" y="555273"/>
                </a:lnTo>
                <a:cubicBezTo>
                  <a:pt x="650265" y="532326"/>
                  <a:pt x="660688" y="507204"/>
                  <a:pt x="666868" y="480912"/>
                </a:cubicBezTo>
                <a:lnTo>
                  <a:pt x="670332" y="466624"/>
                </a:lnTo>
                <a:lnTo>
                  <a:pt x="802493" y="447573"/>
                </a:lnTo>
                <a:lnTo>
                  <a:pt x="802493" y="399407"/>
                </a:lnTo>
                <a:lnTo>
                  <a:pt x="670332" y="380140"/>
                </a:lnTo>
                <a:lnTo>
                  <a:pt x="666976" y="365745"/>
                </a:lnTo>
                <a:cubicBezTo>
                  <a:pt x="660817" y="339496"/>
                  <a:pt x="650437" y="314417"/>
                  <a:pt x="636236" y="291492"/>
                </a:cubicBezTo>
                <a:lnTo>
                  <a:pt x="628443" y="278935"/>
                </a:lnTo>
                <a:lnTo>
                  <a:pt x="708433" y="171994"/>
                </a:lnTo>
                <a:lnTo>
                  <a:pt x="674337" y="137898"/>
                </a:lnTo>
                <a:lnTo>
                  <a:pt x="567287" y="217780"/>
                </a:lnTo>
                <a:lnTo>
                  <a:pt x="554840" y="209986"/>
                </a:lnTo>
                <a:cubicBezTo>
                  <a:pt x="531881" y="195753"/>
                  <a:pt x="506771" y="185340"/>
                  <a:pt x="480478" y="179138"/>
                </a:cubicBezTo>
                <a:lnTo>
                  <a:pt x="466191" y="175782"/>
                </a:lnTo>
                <a:lnTo>
                  <a:pt x="447032" y="43621"/>
                </a:lnTo>
                <a:close/>
                <a:moveTo>
                  <a:pt x="361306" y="0"/>
                </a:moveTo>
                <a:lnTo>
                  <a:pt x="484484" y="0"/>
                </a:lnTo>
                <a:lnTo>
                  <a:pt x="504832" y="140713"/>
                </a:lnTo>
                <a:cubicBezTo>
                  <a:pt x="525702" y="146688"/>
                  <a:pt x="545823" y="155043"/>
                  <a:pt x="564798" y="165607"/>
                </a:cubicBezTo>
                <a:lnTo>
                  <a:pt x="678450" y="80639"/>
                </a:lnTo>
                <a:lnTo>
                  <a:pt x="765042" y="167231"/>
                </a:lnTo>
                <a:lnTo>
                  <a:pt x="680074" y="281208"/>
                </a:lnTo>
                <a:cubicBezTo>
                  <a:pt x="690595" y="300205"/>
                  <a:pt x="698941" y="320315"/>
                  <a:pt x="704968" y="341174"/>
                </a:cubicBezTo>
                <a:lnTo>
                  <a:pt x="845681" y="361631"/>
                </a:lnTo>
                <a:lnTo>
                  <a:pt x="845681" y="485025"/>
                </a:lnTo>
                <a:lnTo>
                  <a:pt x="704968" y="505157"/>
                </a:lnTo>
                <a:cubicBezTo>
                  <a:pt x="698919" y="526005"/>
                  <a:pt x="690562" y="546116"/>
                  <a:pt x="680074" y="565123"/>
                </a:cubicBezTo>
                <a:lnTo>
                  <a:pt x="764934" y="678884"/>
                </a:lnTo>
                <a:lnTo>
                  <a:pt x="677693" y="765476"/>
                </a:lnTo>
                <a:lnTo>
                  <a:pt x="564040" y="680399"/>
                </a:lnTo>
                <a:cubicBezTo>
                  <a:pt x="545055" y="690898"/>
                  <a:pt x="524933" y="699222"/>
                  <a:pt x="504075" y="705187"/>
                </a:cubicBezTo>
                <a:lnTo>
                  <a:pt x="483942" y="845790"/>
                </a:lnTo>
                <a:lnTo>
                  <a:pt x="360764" y="845790"/>
                </a:lnTo>
                <a:lnTo>
                  <a:pt x="340632" y="705078"/>
                </a:lnTo>
                <a:cubicBezTo>
                  <a:pt x="319807" y="699016"/>
                  <a:pt x="299728" y="690627"/>
                  <a:pt x="280775" y="680075"/>
                </a:cubicBezTo>
                <a:lnTo>
                  <a:pt x="166906" y="764935"/>
                </a:lnTo>
                <a:lnTo>
                  <a:pt x="80314" y="677585"/>
                </a:lnTo>
                <a:lnTo>
                  <a:pt x="165390" y="564041"/>
                </a:lnTo>
                <a:cubicBezTo>
                  <a:pt x="154989" y="545023"/>
                  <a:pt x="146708" y="524912"/>
                  <a:pt x="140713" y="504075"/>
                </a:cubicBezTo>
                <a:lnTo>
                  <a:pt x="0" y="483510"/>
                </a:lnTo>
                <a:lnTo>
                  <a:pt x="0" y="360332"/>
                </a:lnTo>
                <a:lnTo>
                  <a:pt x="140713" y="340308"/>
                </a:lnTo>
                <a:cubicBezTo>
                  <a:pt x="146740" y="319471"/>
                  <a:pt x="155130" y="299382"/>
                  <a:pt x="165715" y="280451"/>
                </a:cubicBezTo>
                <a:lnTo>
                  <a:pt x="80964" y="166473"/>
                </a:lnTo>
                <a:lnTo>
                  <a:pt x="168313" y="79881"/>
                </a:lnTo>
                <a:lnTo>
                  <a:pt x="281857" y="165174"/>
                </a:lnTo>
                <a:cubicBezTo>
                  <a:pt x="300648" y="154892"/>
                  <a:pt x="320499" y="146688"/>
                  <a:pt x="341065" y="140713"/>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5" name="iSHEJI-10"/>
          <p:cNvSpPr/>
          <p:nvPr/>
        </p:nvSpPr>
        <p:spPr>
          <a:xfrm>
            <a:off x="6991494" y="5471920"/>
            <a:ext cx="496738" cy="599450"/>
          </a:xfrm>
          <a:custGeom>
            <a:avLst/>
            <a:gdLst>
              <a:gd name="connsiteX0" fmla="*/ 503968 w 712438"/>
              <a:gd name="connsiteY0" fmla="*/ 749780 h 859752"/>
              <a:gd name="connsiteX1" fmla="*/ 548022 w 712438"/>
              <a:gd name="connsiteY1" fmla="*/ 749780 h 859752"/>
              <a:gd name="connsiteX2" fmla="*/ 548022 w 712438"/>
              <a:gd name="connsiteY2" fmla="*/ 793076 h 859752"/>
              <a:gd name="connsiteX3" fmla="*/ 503968 w 712438"/>
              <a:gd name="connsiteY3" fmla="*/ 793076 h 859752"/>
              <a:gd name="connsiteX4" fmla="*/ 252201 w 712438"/>
              <a:gd name="connsiteY4" fmla="*/ 749780 h 859752"/>
              <a:gd name="connsiteX5" fmla="*/ 462295 w 712438"/>
              <a:gd name="connsiteY5" fmla="*/ 749780 h 859752"/>
              <a:gd name="connsiteX6" fmla="*/ 462295 w 712438"/>
              <a:gd name="connsiteY6" fmla="*/ 793076 h 859752"/>
              <a:gd name="connsiteX7" fmla="*/ 252201 w 712438"/>
              <a:gd name="connsiteY7" fmla="*/ 793076 h 859752"/>
              <a:gd name="connsiteX8" fmla="*/ 161062 w 712438"/>
              <a:gd name="connsiteY8" fmla="*/ 749780 h 859752"/>
              <a:gd name="connsiteX9" fmla="*/ 205116 w 712438"/>
              <a:gd name="connsiteY9" fmla="*/ 749780 h 859752"/>
              <a:gd name="connsiteX10" fmla="*/ 205116 w 712438"/>
              <a:gd name="connsiteY10" fmla="*/ 793076 h 859752"/>
              <a:gd name="connsiteX11" fmla="*/ 161062 w 712438"/>
              <a:gd name="connsiteY11" fmla="*/ 793076 h 859752"/>
              <a:gd name="connsiteX12" fmla="*/ 503968 w 712438"/>
              <a:gd name="connsiteY12" fmla="*/ 674228 h 859752"/>
              <a:gd name="connsiteX13" fmla="*/ 548022 w 712438"/>
              <a:gd name="connsiteY13" fmla="*/ 674228 h 859752"/>
              <a:gd name="connsiteX14" fmla="*/ 548022 w 712438"/>
              <a:gd name="connsiteY14" fmla="*/ 717524 h 859752"/>
              <a:gd name="connsiteX15" fmla="*/ 503968 w 712438"/>
              <a:gd name="connsiteY15" fmla="*/ 717524 h 859752"/>
              <a:gd name="connsiteX16" fmla="*/ 418241 w 712438"/>
              <a:gd name="connsiteY16" fmla="*/ 674228 h 859752"/>
              <a:gd name="connsiteX17" fmla="*/ 462295 w 712438"/>
              <a:gd name="connsiteY17" fmla="*/ 674228 h 859752"/>
              <a:gd name="connsiteX18" fmla="*/ 462295 w 712438"/>
              <a:gd name="connsiteY18" fmla="*/ 717524 h 859752"/>
              <a:gd name="connsiteX19" fmla="*/ 418241 w 712438"/>
              <a:gd name="connsiteY19" fmla="*/ 717524 h 859752"/>
              <a:gd name="connsiteX20" fmla="*/ 332515 w 712438"/>
              <a:gd name="connsiteY20" fmla="*/ 674228 h 859752"/>
              <a:gd name="connsiteX21" fmla="*/ 376568 w 712438"/>
              <a:gd name="connsiteY21" fmla="*/ 674228 h 859752"/>
              <a:gd name="connsiteX22" fmla="*/ 376568 w 712438"/>
              <a:gd name="connsiteY22" fmla="*/ 717524 h 859752"/>
              <a:gd name="connsiteX23" fmla="*/ 332515 w 712438"/>
              <a:gd name="connsiteY23" fmla="*/ 717524 h 859752"/>
              <a:gd name="connsiteX24" fmla="*/ 246789 w 712438"/>
              <a:gd name="connsiteY24" fmla="*/ 674228 h 859752"/>
              <a:gd name="connsiteX25" fmla="*/ 290842 w 712438"/>
              <a:gd name="connsiteY25" fmla="*/ 674228 h 859752"/>
              <a:gd name="connsiteX26" fmla="*/ 290842 w 712438"/>
              <a:gd name="connsiteY26" fmla="*/ 717524 h 859752"/>
              <a:gd name="connsiteX27" fmla="*/ 246789 w 712438"/>
              <a:gd name="connsiteY27" fmla="*/ 717524 h 859752"/>
              <a:gd name="connsiteX28" fmla="*/ 161062 w 712438"/>
              <a:gd name="connsiteY28" fmla="*/ 674228 h 859752"/>
              <a:gd name="connsiteX29" fmla="*/ 205116 w 712438"/>
              <a:gd name="connsiteY29" fmla="*/ 674228 h 859752"/>
              <a:gd name="connsiteX30" fmla="*/ 205116 w 712438"/>
              <a:gd name="connsiteY30" fmla="*/ 717524 h 859752"/>
              <a:gd name="connsiteX31" fmla="*/ 161062 w 712438"/>
              <a:gd name="connsiteY31" fmla="*/ 717524 h 859752"/>
              <a:gd name="connsiteX32" fmla="*/ 503968 w 712438"/>
              <a:gd name="connsiteY32" fmla="*/ 598785 h 859752"/>
              <a:gd name="connsiteX33" fmla="*/ 548022 w 712438"/>
              <a:gd name="connsiteY33" fmla="*/ 598785 h 859752"/>
              <a:gd name="connsiteX34" fmla="*/ 548022 w 712438"/>
              <a:gd name="connsiteY34" fmla="*/ 642081 h 859752"/>
              <a:gd name="connsiteX35" fmla="*/ 503968 w 712438"/>
              <a:gd name="connsiteY35" fmla="*/ 642081 h 859752"/>
              <a:gd name="connsiteX36" fmla="*/ 418241 w 712438"/>
              <a:gd name="connsiteY36" fmla="*/ 598785 h 859752"/>
              <a:gd name="connsiteX37" fmla="*/ 462295 w 712438"/>
              <a:gd name="connsiteY37" fmla="*/ 598785 h 859752"/>
              <a:gd name="connsiteX38" fmla="*/ 462295 w 712438"/>
              <a:gd name="connsiteY38" fmla="*/ 642081 h 859752"/>
              <a:gd name="connsiteX39" fmla="*/ 418241 w 712438"/>
              <a:gd name="connsiteY39" fmla="*/ 642081 h 859752"/>
              <a:gd name="connsiteX40" fmla="*/ 332515 w 712438"/>
              <a:gd name="connsiteY40" fmla="*/ 598785 h 859752"/>
              <a:gd name="connsiteX41" fmla="*/ 376568 w 712438"/>
              <a:gd name="connsiteY41" fmla="*/ 598785 h 859752"/>
              <a:gd name="connsiteX42" fmla="*/ 376568 w 712438"/>
              <a:gd name="connsiteY42" fmla="*/ 642081 h 859752"/>
              <a:gd name="connsiteX43" fmla="*/ 332515 w 712438"/>
              <a:gd name="connsiteY43" fmla="*/ 642081 h 859752"/>
              <a:gd name="connsiteX44" fmla="*/ 246789 w 712438"/>
              <a:gd name="connsiteY44" fmla="*/ 598785 h 859752"/>
              <a:gd name="connsiteX45" fmla="*/ 290842 w 712438"/>
              <a:gd name="connsiteY45" fmla="*/ 598785 h 859752"/>
              <a:gd name="connsiteX46" fmla="*/ 290842 w 712438"/>
              <a:gd name="connsiteY46" fmla="*/ 642081 h 859752"/>
              <a:gd name="connsiteX47" fmla="*/ 246789 w 712438"/>
              <a:gd name="connsiteY47" fmla="*/ 642081 h 859752"/>
              <a:gd name="connsiteX48" fmla="*/ 161062 w 712438"/>
              <a:gd name="connsiteY48" fmla="*/ 598785 h 859752"/>
              <a:gd name="connsiteX49" fmla="*/ 205116 w 712438"/>
              <a:gd name="connsiteY49" fmla="*/ 598785 h 859752"/>
              <a:gd name="connsiteX50" fmla="*/ 205116 w 712438"/>
              <a:gd name="connsiteY50" fmla="*/ 642081 h 859752"/>
              <a:gd name="connsiteX51" fmla="*/ 161062 w 712438"/>
              <a:gd name="connsiteY51" fmla="*/ 642081 h 859752"/>
              <a:gd name="connsiteX52" fmla="*/ 52931 w 712438"/>
              <a:gd name="connsiteY52" fmla="*/ 575404 h 859752"/>
              <a:gd name="connsiteX53" fmla="*/ 96227 w 712438"/>
              <a:gd name="connsiteY53" fmla="*/ 575404 h 859752"/>
              <a:gd name="connsiteX54" fmla="*/ 96227 w 712438"/>
              <a:gd name="connsiteY54" fmla="*/ 703019 h 859752"/>
              <a:gd name="connsiteX55" fmla="*/ 52931 w 712438"/>
              <a:gd name="connsiteY55" fmla="*/ 703019 h 859752"/>
              <a:gd name="connsiteX56" fmla="*/ 612316 w 712438"/>
              <a:gd name="connsiteY56" fmla="*/ 462077 h 859752"/>
              <a:gd name="connsiteX57" fmla="*/ 612316 w 712438"/>
              <a:gd name="connsiteY57" fmla="*/ 816565 h 859752"/>
              <a:gd name="connsiteX58" fmla="*/ 657235 w 712438"/>
              <a:gd name="connsiteY58" fmla="*/ 816565 h 859752"/>
              <a:gd name="connsiteX59" fmla="*/ 669142 w 712438"/>
              <a:gd name="connsiteY59" fmla="*/ 804658 h 859752"/>
              <a:gd name="connsiteX60" fmla="*/ 669142 w 712438"/>
              <a:gd name="connsiteY60" fmla="*/ 473983 h 859752"/>
              <a:gd name="connsiteX61" fmla="*/ 657235 w 712438"/>
              <a:gd name="connsiteY61" fmla="*/ 462077 h 859752"/>
              <a:gd name="connsiteX62" fmla="*/ 55202 w 712438"/>
              <a:gd name="connsiteY62" fmla="*/ 462077 h 859752"/>
              <a:gd name="connsiteX63" fmla="*/ 43188 w 712438"/>
              <a:gd name="connsiteY63" fmla="*/ 473983 h 859752"/>
              <a:gd name="connsiteX64" fmla="*/ 43188 w 712438"/>
              <a:gd name="connsiteY64" fmla="*/ 804658 h 859752"/>
              <a:gd name="connsiteX65" fmla="*/ 55202 w 712438"/>
              <a:gd name="connsiteY65" fmla="*/ 816565 h 859752"/>
              <a:gd name="connsiteX66" fmla="*/ 101314 w 712438"/>
              <a:gd name="connsiteY66" fmla="*/ 816565 h 859752"/>
              <a:gd name="connsiteX67" fmla="*/ 101314 w 712438"/>
              <a:gd name="connsiteY67" fmla="*/ 462077 h 859752"/>
              <a:gd name="connsiteX68" fmla="*/ 55310 w 712438"/>
              <a:gd name="connsiteY68" fmla="*/ 418781 h 859752"/>
              <a:gd name="connsiteX69" fmla="*/ 165283 w 712438"/>
              <a:gd name="connsiteY69" fmla="*/ 418781 h 859752"/>
              <a:gd name="connsiteX70" fmla="*/ 165283 w 712438"/>
              <a:gd name="connsiteY70" fmla="*/ 462077 h 859752"/>
              <a:gd name="connsiteX71" fmla="*/ 144609 w 712438"/>
              <a:gd name="connsiteY71" fmla="*/ 462077 h 859752"/>
              <a:gd name="connsiteX72" fmla="*/ 144609 w 712438"/>
              <a:gd name="connsiteY72" fmla="*/ 816565 h 859752"/>
              <a:gd name="connsiteX73" fmla="*/ 569020 w 712438"/>
              <a:gd name="connsiteY73" fmla="*/ 816565 h 859752"/>
              <a:gd name="connsiteX74" fmla="*/ 569020 w 712438"/>
              <a:gd name="connsiteY74" fmla="*/ 462077 h 859752"/>
              <a:gd name="connsiteX75" fmla="*/ 536764 w 712438"/>
              <a:gd name="connsiteY75" fmla="*/ 462077 h 859752"/>
              <a:gd name="connsiteX76" fmla="*/ 536764 w 712438"/>
              <a:gd name="connsiteY76" fmla="*/ 418781 h 859752"/>
              <a:gd name="connsiteX77" fmla="*/ 657235 w 712438"/>
              <a:gd name="connsiteY77" fmla="*/ 418781 h 859752"/>
              <a:gd name="connsiteX78" fmla="*/ 712438 w 712438"/>
              <a:gd name="connsiteY78" fmla="*/ 473983 h 859752"/>
              <a:gd name="connsiteX79" fmla="*/ 712438 w 712438"/>
              <a:gd name="connsiteY79" fmla="*/ 804658 h 859752"/>
              <a:gd name="connsiteX80" fmla="*/ 657235 w 712438"/>
              <a:gd name="connsiteY80" fmla="*/ 859752 h 859752"/>
              <a:gd name="connsiteX81" fmla="*/ 55202 w 712438"/>
              <a:gd name="connsiteY81" fmla="*/ 859752 h 859752"/>
              <a:gd name="connsiteX82" fmla="*/ 0 w 712438"/>
              <a:gd name="connsiteY82" fmla="*/ 804658 h 859752"/>
              <a:gd name="connsiteX83" fmla="*/ 0 w 712438"/>
              <a:gd name="connsiteY83" fmla="*/ 473983 h 859752"/>
              <a:gd name="connsiteX84" fmla="*/ 55310 w 712438"/>
              <a:gd name="connsiteY84" fmla="*/ 418781 h 859752"/>
              <a:gd name="connsiteX85" fmla="*/ 481128 w 712438"/>
              <a:gd name="connsiteY85" fmla="*/ 394319 h 859752"/>
              <a:gd name="connsiteX86" fmla="*/ 524425 w 712438"/>
              <a:gd name="connsiteY86" fmla="*/ 394319 h 859752"/>
              <a:gd name="connsiteX87" fmla="*/ 524425 w 712438"/>
              <a:gd name="connsiteY87" fmla="*/ 520202 h 859752"/>
              <a:gd name="connsiteX88" fmla="*/ 506241 w 712438"/>
              <a:gd name="connsiteY88" fmla="*/ 546180 h 859752"/>
              <a:gd name="connsiteX89" fmla="*/ 497256 w 712438"/>
              <a:gd name="connsiteY89" fmla="*/ 547912 h 859752"/>
              <a:gd name="connsiteX90" fmla="*/ 477124 w 712438"/>
              <a:gd name="connsiteY90" fmla="*/ 539036 h 859752"/>
              <a:gd name="connsiteX91" fmla="*/ 407741 w 712438"/>
              <a:gd name="connsiteY91" fmla="*/ 472035 h 859752"/>
              <a:gd name="connsiteX92" fmla="*/ 437832 w 712438"/>
              <a:gd name="connsiteY92" fmla="*/ 440862 h 859752"/>
              <a:gd name="connsiteX93" fmla="*/ 481128 w 712438"/>
              <a:gd name="connsiteY93" fmla="*/ 483292 h 859752"/>
              <a:gd name="connsiteX94" fmla="*/ 287703 w 712438"/>
              <a:gd name="connsiteY94" fmla="*/ 269842 h 859752"/>
              <a:gd name="connsiteX95" fmla="*/ 463053 w 712438"/>
              <a:gd name="connsiteY95" fmla="*/ 269842 h 859752"/>
              <a:gd name="connsiteX96" fmla="*/ 463053 w 712438"/>
              <a:gd name="connsiteY96" fmla="*/ 313138 h 859752"/>
              <a:gd name="connsiteX97" fmla="*/ 287703 w 712438"/>
              <a:gd name="connsiteY97" fmla="*/ 313138 h 859752"/>
              <a:gd name="connsiteX98" fmla="*/ 287703 w 712438"/>
              <a:gd name="connsiteY98" fmla="*/ 177839 h 859752"/>
              <a:gd name="connsiteX99" fmla="*/ 608636 w 712438"/>
              <a:gd name="connsiteY99" fmla="*/ 177839 h 859752"/>
              <a:gd name="connsiteX100" fmla="*/ 608636 w 712438"/>
              <a:gd name="connsiteY100" fmla="*/ 221135 h 859752"/>
              <a:gd name="connsiteX101" fmla="*/ 287703 w 712438"/>
              <a:gd name="connsiteY101" fmla="*/ 221135 h 859752"/>
              <a:gd name="connsiteX102" fmla="*/ 287703 w 712438"/>
              <a:gd name="connsiteY102" fmla="*/ 85834 h 859752"/>
              <a:gd name="connsiteX103" fmla="*/ 608636 w 712438"/>
              <a:gd name="connsiteY103" fmla="*/ 85834 h 859752"/>
              <a:gd name="connsiteX104" fmla="*/ 608636 w 712438"/>
              <a:gd name="connsiteY104" fmla="*/ 129130 h 859752"/>
              <a:gd name="connsiteX105" fmla="*/ 287703 w 712438"/>
              <a:gd name="connsiteY105" fmla="*/ 129130 h 859752"/>
              <a:gd name="connsiteX106" fmla="*/ 48709 w 712438"/>
              <a:gd name="connsiteY106" fmla="*/ 44269 h 859752"/>
              <a:gd name="connsiteX107" fmla="*/ 176324 w 712438"/>
              <a:gd name="connsiteY107" fmla="*/ 44269 h 859752"/>
              <a:gd name="connsiteX108" fmla="*/ 176324 w 712438"/>
              <a:gd name="connsiteY108" fmla="*/ 87565 h 859752"/>
              <a:gd name="connsiteX109" fmla="*/ 66352 w 712438"/>
              <a:gd name="connsiteY109" fmla="*/ 87565 h 859752"/>
              <a:gd name="connsiteX110" fmla="*/ 66352 w 712438"/>
              <a:gd name="connsiteY110" fmla="*/ 363252 h 859752"/>
              <a:gd name="connsiteX111" fmla="*/ 176324 w 712438"/>
              <a:gd name="connsiteY111" fmla="*/ 363252 h 859752"/>
              <a:gd name="connsiteX112" fmla="*/ 176324 w 712438"/>
              <a:gd name="connsiteY112" fmla="*/ 406549 h 859752"/>
              <a:gd name="connsiteX113" fmla="*/ 48709 w 712438"/>
              <a:gd name="connsiteY113" fmla="*/ 406549 h 859752"/>
              <a:gd name="connsiteX114" fmla="*/ 23056 w 712438"/>
              <a:gd name="connsiteY114" fmla="*/ 380896 h 859752"/>
              <a:gd name="connsiteX115" fmla="*/ 23056 w 712438"/>
              <a:gd name="connsiteY115" fmla="*/ 69922 h 859752"/>
              <a:gd name="connsiteX116" fmla="*/ 48709 w 712438"/>
              <a:gd name="connsiteY116" fmla="*/ 44269 h 859752"/>
              <a:gd name="connsiteX117" fmla="*/ 236397 w 712438"/>
              <a:gd name="connsiteY117" fmla="*/ 43296 h 859752"/>
              <a:gd name="connsiteX118" fmla="*/ 236397 w 712438"/>
              <a:gd name="connsiteY118" fmla="*/ 344637 h 859752"/>
              <a:gd name="connsiteX119" fmla="*/ 319742 w 712438"/>
              <a:gd name="connsiteY119" fmla="*/ 344637 h 859752"/>
              <a:gd name="connsiteX120" fmla="*/ 319742 w 712438"/>
              <a:gd name="connsiteY120" fmla="*/ 465866 h 859752"/>
              <a:gd name="connsiteX121" fmla="*/ 445301 w 712438"/>
              <a:gd name="connsiteY121" fmla="*/ 344637 h 859752"/>
              <a:gd name="connsiteX122" fmla="*/ 660267 w 712438"/>
              <a:gd name="connsiteY122" fmla="*/ 344637 h 859752"/>
              <a:gd name="connsiteX123" fmla="*/ 660267 w 712438"/>
              <a:gd name="connsiteY123" fmla="*/ 43296 h 859752"/>
              <a:gd name="connsiteX124" fmla="*/ 221026 w 712438"/>
              <a:gd name="connsiteY124" fmla="*/ 0 h 859752"/>
              <a:gd name="connsiteX125" fmla="*/ 675637 w 712438"/>
              <a:gd name="connsiteY125" fmla="*/ 0 h 859752"/>
              <a:gd name="connsiteX126" fmla="*/ 703562 w 712438"/>
              <a:gd name="connsiteY126" fmla="*/ 27710 h 859752"/>
              <a:gd name="connsiteX127" fmla="*/ 703562 w 712438"/>
              <a:gd name="connsiteY127" fmla="*/ 27818 h 859752"/>
              <a:gd name="connsiteX128" fmla="*/ 703562 w 712438"/>
              <a:gd name="connsiteY128" fmla="*/ 360116 h 859752"/>
              <a:gd name="connsiteX129" fmla="*/ 675745 w 712438"/>
              <a:gd name="connsiteY129" fmla="*/ 387933 h 859752"/>
              <a:gd name="connsiteX130" fmla="*/ 675637 w 712438"/>
              <a:gd name="connsiteY130" fmla="*/ 387933 h 859752"/>
              <a:gd name="connsiteX131" fmla="*/ 462835 w 712438"/>
              <a:gd name="connsiteY131" fmla="*/ 387933 h 859752"/>
              <a:gd name="connsiteX132" fmla="*/ 324720 w 712438"/>
              <a:gd name="connsiteY132" fmla="*/ 520961 h 859752"/>
              <a:gd name="connsiteX133" fmla="*/ 304696 w 712438"/>
              <a:gd name="connsiteY133" fmla="*/ 529944 h 859752"/>
              <a:gd name="connsiteX134" fmla="*/ 294955 w 712438"/>
              <a:gd name="connsiteY134" fmla="*/ 528213 h 859752"/>
              <a:gd name="connsiteX135" fmla="*/ 276445 w 712438"/>
              <a:gd name="connsiteY135" fmla="*/ 501802 h 859752"/>
              <a:gd name="connsiteX136" fmla="*/ 276445 w 712438"/>
              <a:gd name="connsiteY136" fmla="*/ 387933 h 859752"/>
              <a:gd name="connsiteX137" fmla="*/ 221026 w 712438"/>
              <a:gd name="connsiteY137" fmla="*/ 387933 h 859752"/>
              <a:gd name="connsiteX138" fmla="*/ 193101 w 712438"/>
              <a:gd name="connsiteY138" fmla="*/ 360116 h 859752"/>
              <a:gd name="connsiteX139" fmla="*/ 193101 w 712438"/>
              <a:gd name="connsiteY139" fmla="*/ 27818 h 859752"/>
              <a:gd name="connsiteX140" fmla="*/ 221026 w 712438"/>
              <a:gd name="connsiteY140" fmla="*/ 0 h 85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12438" h="859752">
                <a:moveTo>
                  <a:pt x="503968" y="749780"/>
                </a:moveTo>
                <a:lnTo>
                  <a:pt x="548022" y="749780"/>
                </a:lnTo>
                <a:lnTo>
                  <a:pt x="548022" y="793076"/>
                </a:lnTo>
                <a:lnTo>
                  <a:pt x="503968" y="793076"/>
                </a:lnTo>
                <a:close/>
                <a:moveTo>
                  <a:pt x="252201" y="749780"/>
                </a:moveTo>
                <a:lnTo>
                  <a:pt x="462295" y="749780"/>
                </a:lnTo>
                <a:lnTo>
                  <a:pt x="462295" y="793076"/>
                </a:lnTo>
                <a:lnTo>
                  <a:pt x="252201" y="793076"/>
                </a:lnTo>
                <a:close/>
                <a:moveTo>
                  <a:pt x="161062" y="749780"/>
                </a:moveTo>
                <a:lnTo>
                  <a:pt x="205116" y="749780"/>
                </a:lnTo>
                <a:lnTo>
                  <a:pt x="205116" y="793076"/>
                </a:lnTo>
                <a:lnTo>
                  <a:pt x="161062" y="793076"/>
                </a:lnTo>
                <a:close/>
                <a:moveTo>
                  <a:pt x="503968" y="674228"/>
                </a:moveTo>
                <a:lnTo>
                  <a:pt x="548022" y="674228"/>
                </a:lnTo>
                <a:lnTo>
                  <a:pt x="548022" y="717524"/>
                </a:lnTo>
                <a:lnTo>
                  <a:pt x="503968" y="717524"/>
                </a:lnTo>
                <a:close/>
                <a:moveTo>
                  <a:pt x="418241" y="674228"/>
                </a:moveTo>
                <a:lnTo>
                  <a:pt x="462295" y="674228"/>
                </a:lnTo>
                <a:lnTo>
                  <a:pt x="462295" y="717524"/>
                </a:lnTo>
                <a:lnTo>
                  <a:pt x="418241" y="717524"/>
                </a:lnTo>
                <a:close/>
                <a:moveTo>
                  <a:pt x="332515" y="674228"/>
                </a:moveTo>
                <a:lnTo>
                  <a:pt x="376568" y="674228"/>
                </a:lnTo>
                <a:lnTo>
                  <a:pt x="376568" y="717524"/>
                </a:lnTo>
                <a:lnTo>
                  <a:pt x="332515" y="717524"/>
                </a:lnTo>
                <a:close/>
                <a:moveTo>
                  <a:pt x="246789" y="674228"/>
                </a:moveTo>
                <a:lnTo>
                  <a:pt x="290842" y="674228"/>
                </a:lnTo>
                <a:lnTo>
                  <a:pt x="290842" y="717524"/>
                </a:lnTo>
                <a:lnTo>
                  <a:pt x="246789" y="717524"/>
                </a:lnTo>
                <a:close/>
                <a:moveTo>
                  <a:pt x="161062" y="674228"/>
                </a:moveTo>
                <a:lnTo>
                  <a:pt x="205116" y="674228"/>
                </a:lnTo>
                <a:lnTo>
                  <a:pt x="205116" y="717524"/>
                </a:lnTo>
                <a:lnTo>
                  <a:pt x="161062" y="717524"/>
                </a:lnTo>
                <a:close/>
                <a:moveTo>
                  <a:pt x="503968" y="598785"/>
                </a:moveTo>
                <a:lnTo>
                  <a:pt x="548022" y="598785"/>
                </a:lnTo>
                <a:lnTo>
                  <a:pt x="548022" y="642081"/>
                </a:lnTo>
                <a:lnTo>
                  <a:pt x="503968" y="642081"/>
                </a:lnTo>
                <a:close/>
                <a:moveTo>
                  <a:pt x="418241" y="598785"/>
                </a:moveTo>
                <a:lnTo>
                  <a:pt x="462295" y="598785"/>
                </a:lnTo>
                <a:lnTo>
                  <a:pt x="462295" y="642081"/>
                </a:lnTo>
                <a:lnTo>
                  <a:pt x="418241" y="642081"/>
                </a:lnTo>
                <a:close/>
                <a:moveTo>
                  <a:pt x="332515" y="598785"/>
                </a:moveTo>
                <a:lnTo>
                  <a:pt x="376568" y="598785"/>
                </a:lnTo>
                <a:lnTo>
                  <a:pt x="376568" y="642081"/>
                </a:lnTo>
                <a:lnTo>
                  <a:pt x="332515" y="642081"/>
                </a:lnTo>
                <a:close/>
                <a:moveTo>
                  <a:pt x="246789" y="598785"/>
                </a:moveTo>
                <a:lnTo>
                  <a:pt x="290842" y="598785"/>
                </a:lnTo>
                <a:lnTo>
                  <a:pt x="290842" y="642081"/>
                </a:lnTo>
                <a:lnTo>
                  <a:pt x="246789" y="642081"/>
                </a:lnTo>
                <a:close/>
                <a:moveTo>
                  <a:pt x="161062" y="598785"/>
                </a:moveTo>
                <a:lnTo>
                  <a:pt x="205116" y="598785"/>
                </a:lnTo>
                <a:lnTo>
                  <a:pt x="205116" y="642081"/>
                </a:lnTo>
                <a:lnTo>
                  <a:pt x="161062" y="642081"/>
                </a:lnTo>
                <a:close/>
                <a:moveTo>
                  <a:pt x="52931" y="575404"/>
                </a:moveTo>
                <a:lnTo>
                  <a:pt x="96227" y="575404"/>
                </a:lnTo>
                <a:lnTo>
                  <a:pt x="96227" y="703019"/>
                </a:lnTo>
                <a:lnTo>
                  <a:pt x="52931" y="703019"/>
                </a:lnTo>
                <a:close/>
                <a:moveTo>
                  <a:pt x="612316" y="462077"/>
                </a:moveTo>
                <a:lnTo>
                  <a:pt x="612316" y="816565"/>
                </a:lnTo>
                <a:lnTo>
                  <a:pt x="657235" y="816565"/>
                </a:lnTo>
                <a:cubicBezTo>
                  <a:pt x="663806" y="816565"/>
                  <a:pt x="669142" y="811240"/>
                  <a:pt x="669142" y="804658"/>
                </a:cubicBezTo>
                <a:lnTo>
                  <a:pt x="669142" y="473983"/>
                </a:lnTo>
                <a:cubicBezTo>
                  <a:pt x="669142" y="467403"/>
                  <a:pt x="663816" y="462077"/>
                  <a:pt x="657235" y="462077"/>
                </a:cubicBezTo>
                <a:close/>
                <a:moveTo>
                  <a:pt x="55202" y="462077"/>
                </a:moveTo>
                <a:cubicBezTo>
                  <a:pt x="48611" y="462077"/>
                  <a:pt x="43242" y="467391"/>
                  <a:pt x="43188" y="473983"/>
                </a:cubicBezTo>
                <a:lnTo>
                  <a:pt x="43188" y="804658"/>
                </a:lnTo>
                <a:cubicBezTo>
                  <a:pt x="43242" y="811250"/>
                  <a:pt x="48611" y="816565"/>
                  <a:pt x="55202" y="816565"/>
                </a:cubicBezTo>
                <a:lnTo>
                  <a:pt x="101314" y="816565"/>
                </a:lnTo>
                <a:lnTo>
                  <a:pt x="101314" y="462077"/>
                </a:lnTo>
                <a:close/>
                <a:moveTo>
                  <a:pt x="55310" y="418781"/>
                </a:moveTo>
                <a:lnTo>
                  <a:pt x="165283" y="418781"/>
                </a:lnTo>
                <a:lnTo>
                  <a:pt x="165283" y="462077"/>
                </a:lnTo>
                <a:lnTo>
                  <a:pt x="144609" y="462077"/>
                </a:lnTo>
                <a:lnTo>
                  <a:pt x="144609" y="816565"/>
                </a:lnTo>
                <a:lnTo>
                  <a:pt x="569020" y="816565"/>
                </a:lnTo>
                <a:lnTo>
                  <a:pt x="569020" y="462077"/>
                </a:lnTo>
                <a:lnTo>
                  <a:pt x="536764" y="462077"/>
                </a:lnTo>
                <a:lnTo>
                  <a:pt x="536764" y="418781"/>
                </a:lnTo>
                <a:lnTo>
                  <a:pt x="657235" y="418781"/>
                </a:lnTo>
                <a:cubicBezTo>
                  <a:pt x="687694" y="418845"/>
                  <a:pt x="712374" y="443524"/>
                  <a:pt x="712438" y="473983"/>
                </a:cubicBezTo>
                <a:lnTo>
                  <a:pt x="712438" y="804658"/>
                </a:lnTo>
                <a:cubicBezTo>
                  <a:pt x="712384" y="835107"/>
                  <a:pt x="687683" y="859752"/>
                  <a:pt x="657235" y="859752"/>
                </a:cubicBezTo>
                <a:lnTo>
                  <a:pt x="55202" y="859752"/>
                </a:lnTo>
                <a:cubicBezTo>
                  <a:pt x="24755" y="859752"/>
                  <a:pt x="54" y="835107"/>
                  <a:pt x="0" y="804658"/>
                </a:cubicBezTo>
                <a:lnTo>
                  <a:pt x="0" y="473983"/>
                </a:lnTo>
                <a:cubicBezTo>
                  <a:pt x="54" y="443482"/>
                  <a:pt x="24809" y="418781"/>
                  <a:pt x="55310" y="418781"/>
                </a:cubicBezTo>
                <a:close/>
                <a:moveTo>
                  <a:pt x="481128" y="394319"/>
                </a:moveTo>
                <a:lnTo>
                  <a:pt x="524425" y="394319"/>
                </a:lnTo>
                <a:lnTo>
                  <a:pt x="524425" y="520202"/>
                </a:lnTo>
                <a:cubicBezTo>
                  <a:pt x="524500" y="531849"/>
                  <a:pt x="517205" y="542272"/>
                  <a:pt x="506241" y="546180"/>
                </a:cubicBezTo>
                <a:cubicBezTo>
                  <a:pt x="503349" y="547220"/>
                  <a:pt x="500319" y="547804"/>
                  <a:pt x="497256" y="547912"/>
                </a:cubicBezTo>
                <a:cubicBezTo>
                  <a:pt x="489603" y="547880"/>
                  <a:pt x="482308" y="544664"/>
                  <a:pt x="477124" y="539036"/>
                </a:cubicBezTo>
                <a:lnTo>
                  <a:pt x="407741" y="472035"/>
                </a:lnTo>
                <a:lnTo>
                  <a:pt x="437832" y="440862"/>
                </a:lnTo>
                <a:lnTo>
                  <a:pt x="481128" y="483292"/>
                </a:lnTo>
                <a:close/>
                <a:moveTo>
                  <a:pt x="287703" y="269842"/>
                </a:moveTo>
                <a:lnTo>
                  <a:pt x="463053" y="269842"/>
                </a:lnTo>
                <a:lnTo>
                  <a:pt x="463053" y="313138"/>
                </a:lnTo>
                <a:lnTo>
                  <a:pt x="287703" y="313138"/>
                </a:lnTo>
                <a:close/>
                <a:moveTo>
                  <a:pt x="287703" y="177839"/>
                </a:moveTo>
                <a:lnTo>
                  <a:pt x="608636" y="177839"/>
                </a:lnTo>
                <a:lnTo>
                  <a:pt x="608636" y="221135"/>
                </a:lnTo>
                <a:lnTo>
                  <a:pt x="287703" y="221135"/>
                </a:lnTo>
                <a:close/>
                <a:moveTo>
                  <a:pt x="287703" y="85834"/>
                </a:moveTo>
                <a:lnTo>
                  <a:pt x="608636" y="85834"/>
                </a:lnTo>
                <a:lnTo>
                  <a:pt x="608636" y="129130"/>
                </a:lnTo>
                <a:lnTo>
                  <a:pt x="287703" y="129130"/>
                </a:lnTo>
                <a:close/>
                <a:moveTo>
                  <a:pt x="48709" y="44269"/>
                </a:moveTo>
                <a:lnTo>
                  <a:pt x="176324" y="44269"/>
                </a:lnTo>
                <a:lnTo>
                  <a:pt x="176324" y="87565"/>
                </a:lnTo>
                <a:lnTo>
                  <a:pt x="66352" y="87565"/>
                </a:lnTo>
                <a:lnTo>
                  <a:pt x="66352" y="363252"/>
                </a:lnTo>
                <a:lnTo>
                  <a:pt x="176324" y="363252"/>
                </a:lnTo>
                <a:lnTo>
                  <a:pt x="176324" y="406549"/>
                </a:lnTo>
                <a:lnTo>
                  <a:pt x="48709" y="406549"/>
                </a:lnTo>
                <a:cubicBezTo>
                  <a:pt x="34540" y="406549"/>
                  <a:pt x="23056" y="395065"/>
                  <a:pt x="23056" y="380896"/>
                </a:cubicBezTo>
                <a:lnTo>
                  <a:pt x="23056" y="69922"/>
                </a:lnTo>
                <a:cubicBezTo>
                  <a:pt x="23056" y="55754"/>
                  <a:pt x="34540" y="44269"/>
                  <a:pt x="48709" y="44269"/>
                </a:cubicBezTo>
                <a:close/>
                <a:moveTo>
                  <a:pt x="236397" y="43296"/>
                </a:moveTo>
                <a:lnTo>
                  <a:pt x="236397" y="344637"/>
                </a:lnTo>
                <a:lnTo>
                  <a:pt x="319742" y="344637"/>
                </a:lnTo>
                <a:lnTo>
                  <a:pt x="319742" y="465866"/>
                </a:lnTo>
                <a:lnTo>
                  <a:pt x="445301" y="344637"/>
                </a:lnTo>
                <a:lnTo>
                  <a:pt x="660267" y="344637"/>
                </a:lnTo>
                <a:lnTo>
                  <a:pt x="660267" y="43296"/>
                </a:lnTo>
                <a:close/>
                <a:moveTo>
                  <a:pt x="221026" y="0"/>
                </a:moveTo>
                <a:lnTo>
                  <a:pt x="675637" y="0"/>
                </a:lnTo>
                <a:cubicBezTo>
                  <a:pt x="690996" y="-59"/>
                  <a:pt x="703498" y="12346"/>
                  <a:pt x="703562" y="27710"/>
                </a:cubicBezTo>
                <a:cubicBezTo>
                  <a:pt x="703562" y="27745"/>
                  <a:pt x="703562" y="27782"/>
                  <a:pt x="703562" y="27818"/>
                </a:cubicBezTo>
                <a:lnTo>
                  <a:pt x="703562" y="360116"/>
                </a:lnTo>
                <a:cubicBezTo>
                  <a:pt x="703562" y="375474"/>
                  <a:pt x="691105" y="387933"/>
                  <a:pt x="675745" y="387933"/>
                </a:cubicBezTo>
                <a:cubicBezTo>
                  <a:pt x="675713" y="387933"/>
                  <a:pt x="675669" y="387933"/>
                  <a:pt x="675637" y="387933"/>
                </a:cubicBezTo>
                <a:lnTo>
                  <a:pt x="462835" y="387933"/>
                </a:lnTo>
                <a:lnTo>
                  <a:pt x="324720" y="520961"/>
                </a:lnTo>
                <a:cubicBezTo>
                  <a:pt x="319569" y="526579"/>
                  <a:pt x="312327" y="529836"/>
                  <a:pt x="304696" y="529944"/>
                </a:cubicBezTo>
                <a:cubicBezTo>
                  <a:pt x="301374" y="529891"/>
                  <a:pt x="298083" y="529306"/>
                  <a:pt x="294955" y="528213"/>
                </a:cubicBezTo>
                <a:cubicBezTo>
                  <a:pt x="283817" y="524219"/>
                  <a:pt x="276391" y="513643"/>
                  <a:pt x="276445" y="501802"/>
                </a:cubicBezTo>
                <a:lnTo>
                  <a:pt x="276445" y="387933"/>
                </a:lnTo>
                <a:lnTo>
                  <a:pt x="221026" y="387933"/>
                </a:lnTo>
                <a:cubicBezTo>
                  <a:pt x="205646" y="387933"/>
                  <a:pt x="193165" y="375496"/>
                  <a:pt x="193101" y="360116"/>
                </a:cubicBezTo>
                <a:lnTo>
                  <a:pt x="193101" y="27818"/>
                </a:lnTo>
                <a:cubicBezTo>
                  <a:pt x="193165" y="12437"/>
                  <a:pt x="205646" y="0"/>
                  <a:pt x="221026" y="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5" name="iSHEJI-11"/>
          <p:cNvSpPr/>
          <p:nvPr/>
        </p:nvSpPr>
        <p:spPr>
          <a:xfrm>
            <a:off x="4104302" y="5487315"/>
            <a:ext cx="651104" cy="568660"/>
          </a:xfrm>
          <a:custGeom>
            <a:avLst/>
            <a:gdLst>
              <a:gd name="connsiteX0" fmla="*/ 348471 w 933834"/>
              <a:gd name="connsiteY0" fmla="*/ 665679 h 815591"/>
              <a:gd name="connsiteX1" fmla="*/ 385055 w 933834"/>
              <a:gd name="connsiteY1" fmla="*/ 672823 h 815591"/>
              <a:gd name="connsiteX2" fmla="*/ 382566 w 933834"/>
              <a:gd name="connsiteY2" fmla="*/ 716118 h 815591"/>
              <a:gd name="connsiteX3" fmla="*/ 334400 w 933834"/>
              <a:gd name="connsiteY3" fmla="*/ 706594 h 815591"/>
              <a:gd name="connsiteX4" fmla="*/ 457253 w 933834"/>
              <a:gd name="connsiteY4" fmla="*/ 657236 h 815591"/>
              <a:gd name="connsiteX5" fmla="*/ 477493 w 933834"/>
              <a:gd name="connsiteY5" fmla="*/ 695553 h 815591"/>
              <a:gd name="connsiteX6" fmla="*/ 431383 w 933834"/>
              <a:gd name="connsiteY6" fmla="*/ 712330 h 815591"/>
              <a:gd name="connsiteX7" fmla="*/ 422291 w 933834"/>
              <a:gd name="connsiteY7" fmla="*/ 670008 h 815591"/>
              <a:gd name="connsiteX8" fmla="*/ 457253 w 933834"/>
              <a:gd name="connsiteY8" fmla="*/ 657236 h 815591"/>
              <a:gd name="connsiteX9" fmla="*/ 287640 w 933834"/>
              <a:gd name="connsiteY9" fmla="*/ 624331 h 815591"/>
              <a:gd name="connsiteX10" fmla="*/ 315241 w 933834"/>
              <a:gd name="connsiteY10" fmla="*/ 649443 h 815591"/>
              <a:gd name="connsiteX11" fmla="*/ 290670 w 933834"/>
              <a:gd name="connsiteY11" fmla="*/ 684512 h 815591"/>
              <a:gd name="connsiteX12" fmla="*/ 254410 w 933834"/>
              <a:gd name="connsiteY12" fmla="*/ 652040 h 815591"/>
              <a:gd name="connsiteX13" fmla="*/ 511048 w 933834"/>
              <a:gd name="connsiteY13" fmla="*/ 606579 h 815591"/>
              <a:gd name="connsiteX14" fmla="*/ 548066 w 933834"/>
              <a:gd name="connsiteY14" fmla="*/ 628985 h 815591"/>
              <a:gd name="connsiteX15" fmla="*/ 517325 w 933834"/>
              <a:gd name="connsiteY15" fmla="*/ 667085 h 815591"/>
              <a:gd name="connsiteX16" fmla="*/ 487668 w 933834"/>
              <a:gd name="connsiteY16" fmla="*/ 635587 h 815591"/>
              <a:gd name="connsiteX17" fmla="*/ 511048 w 933834"/>
              <a:gd name="connsiteY17" fmla="*/ 606579 h 815591"/>
              <a:gd name="connsiteX18" fmla="*/ 257115 w 933834"/>
              <a:gd name="connsiteY18" fmla="*/ 556464 h 815591"/>
              <a:gd name="connsiteX19" fmla="*/ 267940 w 933834"/>
              <a:gd name="connsiteY19" fmla="*/ 592184 h 815591"/>
              <a:gd name="connsiteX20" fmla="*/ 228324 w 933834"/>
              <a:gd name="connsiteY20" fmla="*/ 610044 h 815591"/>
              <a:gd name="connsiteX21" fmla="*/ 214361 w 933834"/>
              <a:gd name="connsiteY21" fmla="*/ 563066 h 815591"/>
              <a:gd name="connsiteX22" fmla="*/ 530856 w 933834"/>
              <a:gd name="connsiteY22" fmla="*/ 535466 h 815591"/>
              <a:gd name="connsiteX23" fmla="*/ 574152 w 933834"/>
              <a:gd name="connsiteY23" fmla="*/ 535466 h 815591"/>
              <a:gd name="connsiteX24" fmla="*/ 567874 w 933834"/>
              <a:gd name="connsiteY24" fmla="*/ 583957 h 815591"/>
              <a:gd name="connsiteX25" fmla="*/ 525877 w 933834"/>
              <a:gd name="connsiteY25" fmla="*/ 572483 h 815591"/>
              <a:gd name="connsiteX26" fmla="*/ 530856 w 933834"/>
              <a:gd name="connsiteY26" fmla="*/ 535466 h 815591"/>
              <a:gd name="connsiteX27" fmla="*/ 256502 w 933834"/>
              <a:gd name="connsiteY27" fmla="*/ 518980 h 815591"/>
              <a:gd name="connsiteX28" fmla="*/ 256792 w 933834"/>
              <a:gd name="connsiteY28" fmla="*/ 519013 h 815591"/>
              <a:gd name="connsiteX29" fmla="*/ 256466 w 933834"/>
              <a:gd name="connsiteY29" fmla="*/ 519121 h 815591"/>
              <a:gd name="connsiteX30" fmla="*/ 225727 w 933834"/>
              <a:gd name="connsiteY30" fmla="*/ 466516 h 815591"/>
              <a:gd name="connsiteX31" fmla="*/ 265776 w 933834"/>
              <a:gd name="connsiteY31" fmla="*/ 482969 h 815591"/>
              <a:gd name="connsiteX32" fmla="*/ 256502 w 933834"/>
              <a:gd name="connsiteY32" fmla="*/ 518980 h 815591"/>
              <a:gd name="connsiteX33" fmla="*/ 213495 w 933834"/>
              <a:gd name="connsiteY33" fmla="*/ 514033 h 815591"/>
              <a:gd name="connsiteX34" fmla="*/ 225727 w 933834"/>
              <a:gd name="connsiteY34" fmla="*/ 466516 h 815591"/>
              <a:gd name="connsiteX35" fmla="*/ 469159 w 933834"/>
              <a:gd name="connsiteY35" fmla="*/ 457099 h 815591"/>
              <a:gd name="connsiteX36" fmla="*/ 499792 w 933834"/>
              <a:gd name="connsiteY36" fmla="*/ 487731 h 815591"/>
              <a:gd name="connsiteX37" fmla="*/ 358430 w 933834"/>
              <a:gd name="connsiteY37" fmla="*/ 628985 h 815591"/>
              <a:gd name="connsiteX38" fmla="*/ 286558 w 933834"/>
              <a:gd name="connsiteY38" fmla="*/ 557114 h 815591"/>
              <a:gd name="connsiteX39" fmla="*/ 317190 w 933834"/>
              <a:gd name="connsiteY39" fmla="*/ 526481 h 815591"/>
              <a:gd name="connsiteX40" fmla="*/ 358430 w 933834"/>
              <a:gd name="connsiteY40" fmla="*/ 567720 h 815591"/>
              <a:gd name="connsiteX41" fmla="*/ 284708 w 933834"/>
              <a:gd name="connsiteY41" fmla="*/ 450621 h 815591"/>
              <a:gd name="connsiteX42" fmla="*/ 284825 w 933834"/>
              <a:gd name="connsiteY42" fmla="*/ 450713 h 815591"/>
              <a:gd name="connsiteX43" fmla="*/ 284501 w 933834"/>
              <a:gd name="connsiteY43" fmla="*/ 450821 h 815591"/>
              <a:gd name="connsiteX44" fmla="*/ 285800 w 933834"/>
              <a:gd name="connsiteY44" fmla="*/ 389883 h 815591"/>
              <a:gd name="connsiteX45" fmla="*/ 311561 w 933834"/>
              <a:gd name="connsiteY45" fmla="*/ 424627 h 815591"/>
              <a:gd name="connsiteX46" fmla="*/ 284708 w 933834"/>
              <a:gd name="connsiteY46" fmla="*/ 450621 h 815591"/>
              <a:gd name="connsiteX47" fmla="*/ 250729 w 933834"/>
              <a:gd name="connsiteY47" fmla="*/ 424086 h 815591"/>
              <a:gd name="connsiteX48" fmla="*/ 285800 w 933834"/>
              <a:gd name="connsiteY48" fmla="*/ 389883 h 815591"/>
              <a:gd name="connsiteX49" fmla="*/ 376181 w 933834"/>
              <a:gd name="connsiteY49" fmla="*/ 356003 h 815591"/>
              <a:gd name="connsiteX50" fmla="*/ 380185 w 933834"/>
              <a:gd name="connsiteY50" fmla="*/ 399300 h 815591"/>
              <a:gd name="connsiteX51" fmla="*/ 343925 w 933834"/>
              <a:gd name="connsiteY51" fmla="*/ 406768 h 815591"/>
              <a:gd name="connsiteX52" fmla="*/ 344250 w 933834"/>
              <a:gd name="connsiteY52" fmla="*/ 406660 h 815591"/>
              <a:gd name="connsiteX53" fmla="*/ 328338 w 933834"/>
              <a:gd name="connsiteY53" fmla="*/ 366828 h 815591"/>
              <a:gd name="connsiteX54" fmla="*/ 376181 w 933834"/>
              <a:gd name="connsiteY54" fmla="*/ 356003 h 815591"/>
              <a:gd name="connsiteX55" fmla="*/ 393175 w 933834"/>
              <a:gd name="connsiteY55" fmla="*/ 354487 h 815591"/>
              <a:gd name="connsiteX56" fmla="*/ 574153 w 933834"/>
              <a:gd name="connsiteY56" fmla="*/ 535357 h 815591"/>
              <a:gd name="connsiteX57" fmla="*/ 530857 w 933834"/>
              <a:gd name="connsiteY57" fmla="*/ 535357 h 815591"/>
              <a:gd name="connsiteX58" fmla="*/ 393175 w 933834"/>
              <a:gd name="connsiteY58" fmla="*/ 397784 h 815591"/>
              <a:gd name="connsiteX59" fmla="*/ 730668 w 933834"/>
              <a:gd name="connsiteY59" fmla="*/ 297444 h 815591"/>
              <a:gd name="connsiteX60" fmla="*/ 795286 w 933834"/>
              <a:gd name="connsiteY60" fmla="*/ 297444 h 815591"/>
              <a:gd name="connsiteX61" fmla="*/ 795286 w 933834"/>
              <a:gd name="connsiteY61" fmla="*/ 340740 h 815591"/>
              <a:gd name="connsiteX62" fmla="*/ 730668 w 933834"/>
              <a:gd name="connsiteY62" fmla="*/ 340740 h 815591"/>
              <a:gd name="connsiteX63" fmla="*/ 749608 w 933834"/>
              <a:gd name="connsiteY63" fmla="*/ 237155 h 815591"/>
              <a:gd name="connsiteX64" fmla="*/ 697112 w 933834"/>
              <a:gd name="connsiteY64" fmla="*/ 295604 h 815591"/>
              <a:gd name="connsiteX65" fmla="*/ 105146 w 933834"/>
              <a:gd name="connsiteY65" fmla="*/ 295604 h 815591"/>
              <a:gd name="connsiteX66" fmla="*/ 105363 w 933834"/>
              <a:gd name="connsiteY66" fmla="*/ 772295 h 815591"/>
              <a:gd name="connsiteX67" fmla="*/ 665832 w 933834"/>
              <a:gd name="connsiteY67" fmla="*/ 772295 h 815591"/>
              <a:gd name="connsiteX68" fmla="*/ 665832 w 933834"/>
              <a:gd name="connsiteY68" fmla="*/ 319093 h 815591"/>
              <a:gd name="connsiteX69" fmla="*/ 709128 w 933834"/>
              <a:gd name="connsiteY69" fmla="*/ 319093 h 815591"/>
              <a:gd name="connsiteX70" fmla="*/ 709128 w 933834"/>
              <a:gd name="connsiteY70" fmla="*/ 772295 h 815591"/>
              <a:gd name="connsiteX71" fmla="*/ 809574 w 933834"/>
              <a:gd name="connsiteY71" fmla="*/ 772295 h 815591"/>
              <a:gd name="connsiteX72" fmla="*/ 809574 w 933834"/>
              <a:gd name="connsiteY72" fmla="*/ 305346 h 815591"/>
              <a:gd name="connsiteX73" fmla="*/ 863695 w 933834"/>
              <a:gd name="connsiteY73" fmla="*/ 237155 h 815591"/>
              <a:gd name="connsiteX74" fmla="*/ 61093 w 933834"/>
              <a:gd name="connsiteY74" fmla="*/ 201328 h 815591"/>
              <a:gd name="connsiteX75" fmla="*/ 95050 w 933834"/>
              <a:gd name="connsiteY75" fmla="*/ 252308 h 815591"/>
              <a:gd name="connsiteX76" fmla="*/ 168574 w 933834"/>
              <a:gd name="connsiteY76" fmla="*/ 252308 h 815591"/>
              <a:gd name="connsiteX77" fmla="*/ 131016 w 933834"/>
              <a:gd name="connsiteY77" fmla="*/ 201328 h 815591"/>
              <a:gd name="connsiteX78" fmla="*/ 22776 w 933834"/>
              <a:gd name="connsiteY78" fmla="*/ 158032 h 815591"/>
              <a:gd name="connsiteX79" fmla="*/ 152665 w 933834"/>
              <a:gd name="connsiteY79" fmla="*/ 158032 h 815591"/>
              <a:gd name="connsiteX80" fmla="*/ 160133 w 933834"/>
              <a:gd name="connsiteY80" fmla="*/ 167449 h 815591"/>
              <a:gd name="connsiteX81" fmla="*/ 222625 w 933834"/>
              <a:gd name="connsiteY81" fmla="*/ 252308 h 815591"/>
              <a:gd name="connsiteX82" fmla="*/ 678062 w 933834"/>
              <a:gd name="connsiteY82" fmla="*/ 252308 h 815591"/>
              <a:gd name="connsiteX83" fmla="*/ 730234 w 933834"/>
              <a:gd name="connsiteY83" fmla="*/ 193642 h 815591"/>
              <a:gd name="connsiteX84" fmla="*/ 921602 w 933834"/>
              <a:gd name="connsiteY84" fmla="*/ 193642 h 815591"/>
              <a:gd name="connsiteX85" fmla="*/ 933834 w 933834"/>
              <a:gd name="connsiteY85" fmla="*/ 218321 h 815591"/>
              <a:gd name="connsiteX86" fmla="*/ 925391 w 933834"/>
              <a:gd name="connsiteY86" fmla="*/ 229145 h 815591"/>
              <a:gd name="connsiteX87" fmla="*/ 852654 w 933834"/>
              <a:gd name="connsiteY87" fmla="*/ 319958 h 815591"/>
              <a:gd name="connsiteX88" fmla="*/ 852654 w 933834"/>
              <a:gd name="connsiteY88" fmla="*/ 789830 h 815591"/>
              <a:gd name="connsiteX89" fmla="*/ 827985 w 933834"/>
              <a:gd name="connsiteY89" fmla="*/ 815591 h 815591"/>
              <a:gd name="connsiteX90" fmla="*/ 827650 w 933834"/>
              <a:gd name="connsiteY90" fmla="*/ 815591 h 815591"/>
              <a:gd name="connsiteX91" fmla="*/ 87286 w 933834"/>
              <a:gd name="connsiteY91" fmla="*/ 815591 h 815591"/>
              <a:gd name="connsiteX92" fmla="*/ 62067 w 933834"/>
              <a:gd name="connsiteY92" fmla="*/ 790371 h 815591"/>
              <a:gd name="connsiteX93" fmla="*/ 62067 w 933834"/>
              <a:gd name="connsiteY93" fmla="*/ 280782 h 815591"/>
              <a:gd name="connsiteX94" fmla="*/ 3834 w 933834"/>
              <a:gd name="connsiteY94" fmla="*/ 193535 h 815591"/>
              <a:gd name="connsiteX95" fmla="*/ 10177 w 933834"/>
              <a:gd name="connsiteY95" fmla="*/ 161863 h 815591"/>
              <a:gd name="connsiteX96" fmla="*/ 22776 w 933834"/>
              <a:gd name="connsiteY96" fmla="*/ 158032 h 815591"/>
              <a:gd name="connsiteX97" fmla="*/ 446603 w 933834"/>
              <a:gd name="connsiteY97" fmla="*/ 120537 h 815591"/>
              <a:gd name="connsiteX98" fmla="*/ 553478 w 933834"/>
              <a:gd name="connsiteY98" fmla="*/ 220714 h 815591"/>
              <a:gd name="connsiteX99" fmla="*/ 553478 w 933834"/>
              <a:gd name="connsiteY99" fmla="*/ 227413 h 815591"/>
              <a:gd name="connsiteX100" fmla="*/ 510182 w 933834"/>
              <a:gd name="connsiteY100" fmla="*/ 227413 h 815591"/>
              <a:gd name="connsiteX101" fmla="*/ 452501 w 933834"/>
              <a:gd name="connsiteY101" fmla="*/ 164623 h 815591"/>
              <a:gd name="connsiteX102" fmla="*/ 389711 w 933834"/>
              <a:gd name="connsiteY102" fmla="*/ 222304 h 815591"/>
              <a:gd name="connsiteX103" fmla="*/ 389711 w 933834"/>
              <a:gd name="connsiteY103" fmla="*/ 227413 h 815591"/>
              <a:gd name="connsiteX104" fmla="*/ 346414 w 933834"/>
              <a:gd name="connsiteY104" fmla="*/ 227413 h 815591"/>
              <a:gd name="connsiteX105" fmla="*/ 446603 w 933834"/>
              <a:gd name="connsiteY105" fmla="*/ 120537 h 815591"/>
              <a:gd name="connsiteX106" fmla="*/ 411252 w 933834"/>
              <a:gd name="connsiteY106" fmla="*/ 0 h 815591"/>
              <a:gd name="connsiteX107" fmla="*/ 495787 w 933834"/>
              <a:gd name="connsiteY107" fmla="*/ 0 h 815591"/>
              <a:gd name="connsiteX108" fmla="*/ 506611 w 933834"/>
              <a:gd name="connsiteY108" fmla="*/ 56393 h 815591"/>
              <a:gd name="connsiteX109" fmla="*/ 533454 w 933834"/>
              <a:gd name="connsiteY109" fmla="*/ 67217 h 815591"/>
              <a:gd name="connsiteX110" fmla="*/ 582920 w 933834"/>
              <a:gd name="connsiteY110" fmla="*/ 34745 h 815591"/>
              <a:gd name="connsiteX111" fmla="*/ 642777 w 933834"/>
              <a:gd name="connsiteY111" fmla="*/ 94710 h 815591"/>
              <a:gd name="connsiteX112" fmla="*/ 610305 w 933834"/>
              <a:gd name="connsiteY112" fmla="*/ 144176 h 815591"/>
              <a:gd name="connsiteX113" fmla="*/ 621129 w 933834"/>
              <a:gd name="connsiteY113" fmla="*/ 170803 h 815591"/>
              <a:gd name="connsiteX114" fmla="*/ 687805 w 933834"/>
              <a:gd name="connsiteY114" fmla="*/ 180004 h 815591"/>
              <a:gd name="connsiteX115" fmla="*/ 687805 w 933834"/>
              <a:gd name="connsiteY115" fmla="*/ 226547 h 815591"/>
              <a:gd name="connsiteX116" fmla="*/ 644509 w 933834"/>
              <a:gd name="connsiteY116" fmla="*/ 226547 h 815591"/>
              <a:gd name="connsiteX117" fmla="*/ 644509 w 933834"/>
              <a:gd name="connsiteY117" fmla="*/ 217671 h 815591"/>
              <a:gd name="connsiteX118" fmla="*/ 586384 w 933834"/>
              <a:gd name="connsiteY118" fmla="*/ 209661 h 815591"/>
              <a:gd name="connsiteX119" fmla="*/ 583028 w 933834"/>
              <a:gd name="connsiteY119" fmla="*/ 195266 h 815591"/>
              <a:gd name="connsiteX120" fmla="*/ 566359 w 933834"/>
              <a:gd name="connsiteY120" fmla="*/ 154784 h 815591"/>
              <a:gd name="connsiteX121" fmla="*/ 559107 w 933834"/>
              <a:gd name="connsiteY121" fmla="*/ 143202 h 815591"/>
              <a:gd name="connsiteX122" fmla="*/ 586709 w 933834"/>
              <a:gd name="connsiteY122" fmla="*/ 100556 h 815591"/>
              <a:gd name="connsiteX123" fmla="*/ 575885 w 933834"/>
              <a:gd name="connsiteY123" fmla="*/ 89731 h 815591"/>
              <a:gd name="connsiteX124" fmla="*/ 533238 w 933834"/>
              <a:gd name="connsiteY124" fmla="*/ 117332 h 815591"/>
              <a:gd name="connsiteX125" fmla="*/ 521547 w 933834"/>
              <a:gd name="connsiteY125" fmla="*/ 110080 h 815591"/>
              <a:gd name="connsiteX126" fmla="*/ 481499 w 933834"/>
              <a:gd name="connsiteY126" fmla="*/ 93519 h 815591"/>
              <a:gd name="connsiteX127" fmla="*/ 467752 w 933834"/>
              <a:gd name="connsiteY127" fmla="*/ 90164 h 815591"/>
              <a:gd name="connsiteX128" fmla="*/ 459634 w 933834"/>
              <a:gd name="connsiteY128" fmla="*/ 43405 h 815591"/>
              <a:gd name="connsiteX129" fmla="*/ 444805 w 933834"/>
              <a:gd name="connsiteY129" fmla="*/ 43405 h 815591"/>
              <a:gd name="connsiteX130" fmla="*/ 432358 w 933834"/>
              <a:gd name="connsiteY130" fmla="*/ 91788 h 815591"/>
              <a:gd name="connsiteX131" fmla="*/ 419585 w 933834"/>
              <a:gd name="connsiteY131" fmla="*/ 94710 h 815591"/>
              <a:gd name="connsiteX132" fmla="*/ 379103 w 933834"/>
              <a:gd name="connsiteY132" fmla="*/ 111379 h 815591"/>
              <a:gd name="connsiteX133" fmla="*/ 367522 w 933834"/>
              <a:gd name="connsiteY133" fmla="*/ 118523 h 815591"/>
              <a:gd name="connsiteX134" fmla="*/ 324875 w 933834"/>
              <a:gd name="connsiteY134" fmla="*/ 91247 h 815591"/>
              <a:gd name="connsiteX135" fmla="*/ 314051 w 933834"/>
              <a:gd name="connsiteY135" fmla="*/ 102070 h 815591"/>
              <a:gd name="connsiteX136" fmla="*/ 341652 w 933834"/>
              <a:gd name="connsiteY136" fmla="*/ 144284 h 815591"/>
              <a:gd name="connsiteX137" fmla="*/ 334400 w 933834"/>
              <a:gd name="connsiteY137" fmla="*/ 155974 h 815591"/>
              <a:gd name="connsiteX138" fmla="*/ 317623 w 933834"/>
              <a:gd name="connsiteY138" fmla="*/ 196348 h 815591"/>
              <a:gd name="connsiteX139" fmla="*/ 314268 w 933834"/>
              <a:gd name="connsiteY139" fmla="*/ 210311 h 815591"/>
              <a:gd name="connsiteX140" fmla="*/ 263611 w 933834"/>
              <a:gd name="connsiteY140" fmla="*/ 218862 h 815591"/>
              <a:gd name="connsiteX141" fmla="*/ 263287 w 933834"/>
              <a:gd name="connsiteY141" fmla="*/ 227413 h 815591"/>
              <a:gd name="connsiteX142" fmla="*/ 219990 w 933834"/>
              <a:gd name="connsiteY142" fmla="*/ 227413 h 815591"/>
              <a:gd name="connsiteX143" fmla="*/ 219990 w 933834"/>
              <a:gd name="connsiteY143" fmla="*/ 181843 h 815591"/>
              <a:gd name="connsiteX144" fmla="*/ 278981 w 933834"/>
              <a:gd name="connsiteY144" fmla="*/ 171886 h 815591"/>
              <a:gd name="connsiteX145" fmla="*/ 289805 w 933834"/>
              <a:gd name="connsiteY145" fmla="*/ 144934 h 815591"/>
              <a:gd name="connsiteX146" fmla="*/ 257334 w 933834"/>
              <a:gd name="connsiteY146" fmla="*/ 95901 h 815591"/>
              <a:gd name="connsiteX147" fmla="*/ 318922 w 933834"/>
              <a:gd name="connsiteY147" fmla="*/ 36044 h 815591"/>
              <a:gd name="connsiteX148" fmla="*/ 368388 w 933834"/>
              <a:gd name="connsiteY148" fmla="*/ 67542 h 815591"/>
              <a:gd name="connsiteX149" fmla="*/ 396855 w 933834"/>
              <a:gd name="connsiteY149" fmla="*/ 55960 h 8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933834" h="815590">
                <a:moveTo>
                  <a:pt x="348471" y="665679"/>
                </a:moveTo>
                <a:cubicBezTo>
                  <a:pt x="360280" y="669737"/>
                  <a:pt x="372586" y="672141"/>
                  <a:pt x="385055" y="672823"/>
                </a:cubicBezTo>
                <a:lnTo>
                  <a:pt x="382566" y="716118"/>
                </a:lnTo>
                <a:cubicBezTo>
                  <a:pt x="366158" y="715133"/>
                  <a:pt x="349954" y="711930"/>
                  <a:pt x="334400" y="706594"/>
                </a:cubicBezTo>
                <a:close/>
                <a:moveTo>
                  <a:pt x="457253" y="657236"/>
                </a:moveTo>
                <a:lnTo>
                  <a:pt x="477493" y="695553"/>
                </a:lnTo>
                <a:cubicBezTo>
                  <a:pt x="462957" y="703206"/>
                  <a:pt x="447446" y="708856"/>
                  <a:pt x="431383" y="712330"/>
                </a:cubicBezTo>
                <a:lnTo>
                  <a:pt x="422291" y="670008"/>
                </a:lnTo>
                <a:cubicBezTo>
                  <a:pt x="434479" y="667378"/>
                  <a:pt x="446244" y="663081"/>
                  <a:pt x="457253" y="657236"/>
                </a:cubicBezTo>
                <a:close/>
                <a:moveTo>
                  <a:pt x="287640" y="624331"/>
                </a:moveTo>
                <a:cubicBezTo>
                  <a:pt x="295692" y="633877"/>
                  <a:pt x="304969" y="642320"/>
                  <a:pt x="315241" y="649443"/>
                </a:cubicBezTo>
                <a:lnTo>
                  <a:pt x="290670" y="684512"/>
                </a:lnTo>
                <a:cubicBezTo>
                  <a:pt x="277151" y="675399"/>
                  <a:pt x="264952" y="664477"/>
                  <a:pt x="254410" y="652040"/>
                </a:cubicBezTo>
                <a:close/>
                <a:moveTo>
                  <a:pt x="511048" y="606579"/>
                </a:moveTo>
                <a:lnTo>
                  <a:pt x="548066" y="628985"/>
                </a:lnTo>
                <a:cubicBezTo>
                  <a:pt x="539602" y="643024"/>
                  <a:pt x="529265" y="655851"/>
                  <a:pt x="517325" y="667085"/>
                </a:cubicBezTo>
                <a:lnTo>
                  <a:pt x="487668" y="635587"/>
                </a:lnTo>
                <a:cubicBezTo>
                  <a:pt x="496772" y="627048"/>
                  <a:pt x="504640" y="617284"/>
                  <a:pt x="511048" y="606579"/>
                </a:cubicBezTo>
                <a:close/>
                <a:moveTo>
                  <a:pt x="257115" y="556464"/>
                </a:moveTo>
                <a:cubicBezTo>
                  <a:pt x="259032" y="568814"/>
                  <a:pt x="262669" y="580840"/>
                  <a:pt x="267940" y="592184"/>
                </a:cubicBezTo>
                <a:lnTo>
                  <a:pt x="228324" y="610044"/>
                </a:lnTo>
                <a:cubicBezTo>
                  <a:pt x="221527" y="595106"/>
                  <a:pt x="216829" y="579292"/>
                  <a:pt x="214361" y="563066"/>
                </a:cubicBezTo>
                <a:close/>
                <a:moveTo>
                  <a:pt x="530856" y="535466"/>
                </a:moveTo>
                <a:lnTo>
                  <a:pt x="574152" y="535466"/>
                </a:lnTo>
                <a:cubicBezTo>
                  <a:pt x="574293" y="551842"/>
                  <a:pt x="572182" y="568154"/>
                  <a:pt x="567874" y="583957"/>
                </a:cubicBezTo>
                <a:lnTo>
                  <a:pt x="525877" y="572483"/>
                </a:lnTo>
                <a:cubicBezTo>
                  <a:pt x="529156" y="560415"/>
                  <a:pt x="530834" y="547967"/>
                  <a:pt x="530856" y="535466"/>
                </a:cubicBezTo>
                <a:close/>
                <a:moveTo>
                  <a:pt x="256502" y="518980"/>
                </a:moveTo>
                <a:lnTo>
                  <a:pt x="256792" y="519013"/>
                </a:lnTo>
                <a:lnTo>
                  <a:pt x="256466" y="519121"/>
                </a:lnTo>
                <a:close/>
                <a:moveTo>
                  <a:pt x="225727" y="466516"/>
                </a:moveTo>
                <a:lnTo>
                  <a:pt x="265776" y="482969"/>
                </a:lnTo>
                <a:lnTo>
                  <a:pt x="256502" y="518980"/>
                </a:lnTo>
                <a:lnTo>
                  <a:pt x="213495" y="514033"/>
                </a:lnTo>
                <a:cubicBezTo>
                  <a:pt x="215324" y="497701"/>
                  <a:pt x="219448" y="481703"/>
                  <a:pt x="225727" y="466516"/>
                </a:cubicBezTo>
                <a:close/>
                <a:moveTo>
                  <a:pt x="469159" y="457099"/>
                </a:moveTo>
                <a:lnTo>
                  <a:pt x="499792" y="487731"/>
                </a:lnTo>
                <a:lnTo>
                  <a:pt x="358430" y="628985"/>
                </a:lnTo>
                <a:lnTo>
                  <a:pt x="286558" y="557114"/>
                </a:lnTo>
                <a:lnTo>
                  <a:pt x="317190" y="526481"/>
                </a:lnTo>
                <a:lnTo>
                  <a:pt x="358430" y="567720"/>
                </a:lnTo>
                <a:close/>
                <a:moveTo>
                  <a:pt x="284708" y="450621"/>
                </a:moveTo>
                <a:lnTo>
                  <a:pt x="284825" y="450713"/>
                </a:lnTo>
                <a:lnTo>
                  <a:pt x="284501" y="450821"/>
                </a:lnTo>
                <a:close/>
                <a:moveTo>
                  <a:pt x="285800" y="389883"/>
                </a:moveTo>
                <a:lnTo>
                  <a:pt x="311561" y="424627"/>
                </a:lnTo>
                <a:lnTo>
                  <a:pt x="284708" y="450621"/>
                </a:lnTo>
                <a:lnTo>
                  <a:pt x="250729" y="424086"/>
                </a:lnTo>
                <a:cubicBezTo>
                  <a:pt x="260818" y="411151"/>
                  <a:pt x="272615" y="399645"/>
                  <a:pt x="285800" y="389883"/>
                </a:cubicBezTo>
                <a:close/>
                <a:moveTo>
                  <a:pt x="376181" y="356003"/>
                </a:moveTo>
                <a:lnTo>
                  <a:pt x="380185" y="399300"/>
                </a:lnTo>
                <a:cubicBezTo>
                  <a:pt x="367814" y="400154"/>
                  <a:pt x="355626" y="402666"/>
                  <a:pt x="343925" y="406768"/>
                </a:cubicBezTo>
                <a:lnTo>
                  <a:pt x="344250" y="406660"/>
                </a:lnTo>
                <a:lnTo>
                  <a:pt x="328338" y="366828"/>
                </a:lnTo>
                <a:cubicBezTo>
                  <a:pt x="343719" y="361069"/>
                  <a:pt x="359814" y="357421"/>
                  <a:pt x="376181" y="356003"/>
                </a:cubicBezTo>
                <a:close/>
                <a:moveTo>
                  <a:pt x="393175" y="354487"/>
                </a:moveTo>
                <a:cubicBezTo>
                  <a:pt x="493037" y="354606"/>
                  <a:pt x="573969" y="435494"/>
                  <a:pt x="574153" y="535357"/>
                </a:cubicBezTo>
                <a:lnTo>
                  <a:pt x="530857" y="535357"/>
                </a:lnTo>
                <a:cubicBezTo>
                  <a:pt x="530737" y="459382"/>
                  <a:pt x="469150" y="397848"/>
                  <a:pt x="393175" y="397784"/>
                </a:cubicBezTo>
                <a:close/>
                <a:moveTo>
                  <a:pt x="730668" y="297444"/>
                </a:moveTo>
                <a:lnTo>
                  <a:pt x="795286" y="297444"/>
                </a:lnTo>
                <a:lnTo>
                  <a:pt x="795286" y="340740"/>
                </a:lnTo>
                <a:lnTo>
                  <a:pt x="730668" y="340740"/>
                </a:lnTo>
                <a:close/>
                <a:moveTo>
                  <a:pt x="749608" y="237155"/>
                </a:moveTo>
                <a:lnTo>
                  <a:pt x="697112" y="295604"/>
                </a:lnTo>
                <a:lnTo>
                  <a:pt x="105146" y="295604"/>
                </a:lnTo>
                <a:lnTo>
                  <a:pt x="105363" y="772295"/>
                </a:lnTo>
                <a:lnTo>
                  <a:pt x="665832" y="772295"/>
                </a:lnTo>
                <a:lnTo>
                  <a:pt x="665832" y="319093"/>
                </a:lnTo>
                <a:lnTo>
                  <a:pt x="709128" y="319093"/>
                </a:lnTo>
                <a:lnTo>
                  <a:pt x="709128" y="772295"/>
                </a:lnTo>
                <a:lnTo>
                  <a:pt x="809574" y="772295"/>
                </a:lnTo>
                <a:lnTo>
                  <a:pt x="809574" y="305346"/>
                </a:lnTo>
                <a:lnTo>
                  <a:pt x="863695" y="237155"/>
                </a:lnTo>
                <a:close/>
                <a:moveTo>
                  <a:pt x="61093" y="201328"/>
                </a:moveTo>
                <a:lnTo>
                  <a:pt x="95050" y="252308"/>
                </a:lnTo>
                <a:lnTo>
                  <a:pt x="168574" y="252308"/>
                </a:lnTo>
                <a:lnTo>
                  <a:pt x="131016" y="201328"/>
                </a:lnTo>
                <a:close/>
                <a:moveTo>
                  <a:pt x="22776" y="158032"/>
                </a:moveTo>
                <a:lnTo>
                  <a:pt x="152665" y="158032"/>
                </a:lnTo>
                <a:lnTo>
                  <a:pt x="160133" y="167449"/>
                </a:lnTo>
                <a:lnTo>
                  <a:pt x="222625" y="252308"/>
                </a:lnTo>
                <a:lnTo>
                  <a:pt x="678062" y="252308"/>
                </a:lnTo>
                <a:lnTo>
                  <a:pt x="730234" y="193642"/>
                </a:lnTo>
                <a:lnTo>
                  <a:pt x="921602" y="193642"/>
                </a:lnTo>
                <a:lnTo>
                  <a:pt x="933834" y="218321"/>
                </a:lnTo>
                <a:lnTo>
                  <a:pt x="925391" y="229145"/>
                </a:lnTo>
                <a:lnTo>
                  <a:pt x="852654" y="319958"/>
                </a:lnTo>
                <a:lnTo>
                  <a:pt x="852654" y="789830"/>
                </a:lnTo>
                <a:cubicBezTo>
                  <a:pt x="852957" y="803760"/>
                  <a:pt x="841905" y="815288"/>
                  <a:pt x="827985" y="815591"/>
                </a:cubicBezTo>
                <a:cubicBezTo>
                  <a:pt x="827867" y="815591"/>
                  <a:pt x="827758" y="815591"/>
                  <a:pt x="827650" y="815591"/>
                </a:cubicBezTo>
                <a:lnTo>
                  <a:pt x="87286" y="815591"/>
                </a:lnTo>
                <a:cubicBezTo>
                  <a:pt x="73356" y="815591"/>
                  <a:pt x="62067" y="804302"/>
                  <a:pt x="62067" y="790371"/>
                </a:cubicBezTo>
                <a:lnTo>
                  <a:pt x="62067" y="280782"/>
                </a:lnTo>
                <a:lnTo>
                  <a:pt x="3834" y="193535"/>
                </a:lnTo>
                <a:cubicBezTo>
                  <a:pt x="-3158" y="183036"/>
                  <a:pt x="-323" y="168856"/>
                  <a:pt x="10177" y="161863"/>
                </a:cubicBezTo>
                <a:cubicBezTo>
                  <a:pt x="13911" y="159374"/>
                  <a:pt x="18295" y="158042"/>
                  <a:pt x="22776" y="158032"/>
                </a:cubicBezTo>
                <a:close/>
                <a:moveTo>
                  <a:pt x="446603" y="120537"/>
                </a:moveTo>
                <a:cubicBezTo>
                  <a:pt x="503774" y="118686"/>
                  <a:pt x="551628" y="163541"/>
                  <a:pt x="553478" y="220714"/>
                </a:cubicBezTo>
                <a:cubicBezTo>
                  <a:pt x="553554" y="222954"/>
                  <a:pt x="553554" y="225183"/>
                  <a:pt x="553478" y="227413"/>
                </a:cubicBezTo>
                <a:lnTo>
                  <a:pt x="510182" y="227413"/>
                </a:lnTo>
                <a:cubicBezTo>
                  <a:pt x="511590" y="194151"/>
                  <a:pt x="485764" y="166031"/>
                  <a:pt x="452501" y="164623"/>
                </a:cubicBezTo>
                <a:cubicBezTo>
                  <a:pt x="419228" y="163216"/>
                  <a:pt x="391118" y="189042"/>
                  <a:pt x="389711" y="222304"/>
                </a:cubicBezTo>
                <a:cubicBezTo>
                  <a:pt x="389635" y="224004"/>
                  <a:pt x="389635" y="225714"/>
                  <a:pt x="389711" y="227413"/>
                </a:cubicBezTo>
                <a:lnTo>
                  <a:pt x="346414" y="227413"/>
                </a:lnTo>
                <a:cubicBezTo>
                  <a:pt x="344563" y="170230"/>
                  <a:pt x="389418" y="122388"/>
                  <a:pt x="446603" y="120537"/>
                </a:cubicBezTo>
                <a:close/>
                <a:moveTo>
                  <a:pt x="411252" y="0"/>
                </a:moveTo>
                <a:lnTo>
                  <a:pt x="495787" y="0"/>
                </a:lnTo>
                <a:lnTo>
                  <a:pt x="506611" y="56393"/>
                </a:lnTo>
                <a:cubicBezTo>
                  <a:pt x="515822" y="59302"/>
                  <a:pt x="524796" y="62921"/>
                  <a:pt x="533454" y="67217"/>
                </a:cubicBezTo>
                <a:lnTo>
                  <a:pt x="582920" y="34745"/>
                </a:lnTo>
                <a:lnTo>
                  <a:pt x="642777" y="94710"/>
                </a:lnTo>
                <a:lnTo>
                  <a:pt x="610305" y="144176"/>
                </a:lnTo>
                <a:cubicBezTo>
                  <a:pt x="614613" y="152749"/>
                  <a:pt x="618239" y="161657"/>
                  <a:pt x="621129" y="170803"/>
                </a:cubicBezTo>
                <a:lnTo>
                  <a:pt x="687805" y="180004"/>
                </a:lnTo>
                <a:lnTo>
                  <a:pt x="687805" y="226547"/>
                </a:lnTo>
                <a:lnTo>
                  <a:pt x="644509" y="226547"/>
                </a:lnTo>
                <a:lnTo>
                  <a:pt x="644509" y="217671"/>
                </a:lnTo>
                <a:lnTo>
                  <a:pt x="586384" y="209661"/>
                </a:lnTo>
                <a:lnTo>
                  <a:pt x="583028" y="195266"/>
                </a:lnTo>
                <a:cubicBezTo>
                  <a:pt x="579706" y="180956"/>
                  <a:pt x="574077" y="167285"/>
                  <a:pt x="566359" y="154784"/>
                </a:cubicBezTo>
                <a:lnTo>
                  <a:pt x="559107" y="143202"/>
                </a:lnTo>
                <a:lnTo>
                  <a:pt x="586709" y="100556"/>
                </a:lnTo>
                <a:lnTo>
                  <a:pt x="575885" y="89731"/>
                </a:lnTo>
                <a:lnTo>
                  <a:pt x="533238" y="117332"/>
                </a:lnTo>
                <a:lnTo>
                  <a:pt x="521547" y="110080"/>
                </a:lnTo>
                <a:cubicBezTo>
                  <a:pt x="509198" y="102406"/>
                  <a:pt x="495667" y="96810"/>
                  <a:pt x="481499" y="93519"/>
                </a:cubicBezTo>
                <a:lnTo>
                  <a:pt x="467752" y="90164"/>
                </a:lnTo>
                <a:lnTo>
                  <a:pt x="459634" y="43405"/>
                </a:lnTo>
                <a:lnTo>
                  <a:pt x="444805" y="43405"/>
                </a:lnTo>
                <a:lnTo>
                  <a:pt x="432358" y="91788"/>
                </a:lnTo>
                <a:lnTo>
                  <a:pt x="419585" y="94710"/>
                </a:lnTo>
                <a:cubicBezTo>
                  <a:pt x="405277" y="98033"/>
                  <a:pt x="391605" y="103662"/>
                  <a:pt x="379103" y="111379"/>
                </a:cubicBezTo>
                <a:lnTo>
                  <a:pt x="367522" y="118523"/>
                </a:lnTo>
                <a:lnTo>
                  <a:pt x="324875" y="91247"/>
                </a:lnTo>
                <a:lnTo>
                  <a:pt x="314051" y="102070"/>
                </a:lnTo>
                <a:lnTo>
                  <a:pt x="341652" y="144284"/>
                </a:lnTo>
                <a:lnTo>
                  <a:pt x="334400" y="155974"/>
                </a:lnTo>
                <a:cubicBezTo>
                  <a:pt x="326607" y="168411"/>
                  <a:pt x="320935" y="182049"/>
                  <a:pt x="317623" y="196348"/>
                </a:cubicBezTo>
                <a:lnTo>
                  <a:pt x="314268" y="210311"/>
                </a:lnTo>
                <a:lnTo>
                  <a:pt x="263611" y="218862"/>
                </a:lnTo>
                <a:lnTo>
                  <a:pt x="263287" y="227413"/>
                </a:lnTo>
                <a:lnTo>
                  <a:pt x="219990" y="227413"/>
                </a:lnTo>
                <a:lnTo>
                  <a:pt x="219990" y="181843"/>
                </a:lnTo>
                <a:lnTo>
                  <a:pt x="278981" y="171886"/>
                </a:lnTo>
                <a:cubicBezTo>
                  <a:pt x="281828" y="162609"/>
                  <a:pt x="285454" y="153603"/>
                  <a:pt x="289805" y="144934"/>
                </a:cubicBezTo>
                <a:lnTo>
                  <a:pt x="257334" y="95901"/>
                </a:lnTo>
                <a:lnTo>
                  <a:pt x="318922" y="36044"/>
                </a:lnTo>
                <a:lnTo>
                  <a:pt x="368388" y="67542"/>
                </a:lnTo>
                <a:cubicBezTo>
                  <a:pt x="377523" y="62860"/>
                  <a:pt x="387048" y="58984"/>
                  <a:pt x="396855" y="5596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4"/>
          <p:cNvSpPr txBox="1"/>
          <p:nvPr/>
        </p:nvSpPr>
        <p:spPr>
          <a:xfrm>
            <a:off x="421933" y="444058"/>
            <a:ext cx="6945346"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传统开发模式和云开发模式区别总结</a:t>
            </a:r>
            <a:endPar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5"/>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1400" spc="0">
                <a:solidFill>
                  <a:srgbClr val="000000">
                    <a:lumMod val="50000"/>
                    <a:lumOff val="50000"/>
                  </a:srgb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D</a:t>
            </a:r>
            <a:r>
              <a:rPr kumimoji="0" lang="en-US" altLang="zh-CN" sz="1400" b="0" i="0" u="none" strike="noStrike" kern="1200" cap="none" spc="0" normalizeH="0" baseline="0" noProof="0" err="1">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ifference summary</a:t>
            </a:r>
            <a:endParaRPr kumimoji="0" lang="en-US" altLang="zh-CN" sz="1400" b="0" i="0" u="none" strike="noStrike" kern="1200" cap="none" spc="0" normalizeH="0" baseline="0" noProof="0" err="1">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8" name="iSHEJI-8"/>
          <p:cNvSpPr txBox="1"/>
          <p:nvPr/>
        </p:nvSpPr>
        <p:spPr>
          <a:xfrm>
            <a:off x="1545519" y="4763551"/>
            <a:ext cx="3402813" cy="91460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通过海报、文章、视频、音频、直播等形式创造优质内容，经由内容智能中台分发到各个渠道，触达用户</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9" name="iSHEJI-9"/>
          <p:cNvSpPr txBox="1"/>
          <p:nvPr/>
        </p:nvSpPr>
        <p:spPr>
          <a:xfrm>
            <a:off x="1534848" y="4396559"/>
            <a:ext cx="2677186"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内容智能流转</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3" name="iSHEJI-12"/>
          <p:cNvSpPr txBox="1"/>
          <p:nvPr/>
        </p:nvSpPr>
        <p:spPr>
          <a:xfrm>
            <a:off x="7367279" y="4763551"/>
            <a:ext cx="3402813" cy="91460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基于全社交媒体平台进行全域流量整合营销，借助数据中台</a:t>
            </a:r>
            <a:r>
              <a:rPr kumimoji="0" lang="en-US" altLang="zh-CN" sz="1400" b="0" i="0" u="none" strike="noStrike" kern="1200" cap="none" spc="0" normalizeH="0" baseline="0" noProof="0" err="1">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KolRank</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提供标准化产品及服务</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15" name="iSHEJI-13"/>
          <p:cNvSpPr txBox="1"/>
          <p:nvPr/>
        </p:nvSpPr>
        <p:spPr>
          <a:xfrm>
            <a:off x="7356608" y="4396559"/>
            <a:ext cx="2677185"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数字资管理</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pic>
        <p:nvPicPr>
          <p:cNvPr id="3" name="图片 2"/>
          <p:cNvPicPr>
            <a:picLocks noChangeAspect="1"/>
          </p:cNvPicPr>
          <p:nvPr/>
        </p:nvPicPr>
        <p:blipFill>
          <a:blip r:embed="rId1"/>
          <a:stretch>
            <a:fillRect/>
          </a:stretch>
        </p:blipFill>
        <p:spPr>
          <a:xfrm>
            <a:off x="747569" y="1965237"/>
            <a:ext cx="10696862" cy="3623836"/>
          </a:xfrm>
          <a:prstGeom prst="rect">
            <a:avLst/>
          </a:prstGeom>
        </p:spPr>
      </p:pic>
      <p:sp>
        <p:nvSpPr>
          <p:cNvPr id="6" name="iSHEJI-6"/>
          <p:cNvSpPr/>
          <p:nvPr/>
        </p:nvSpPr>
        <p:spPr>
          <a:xfrm>
            <a:off x="550093" y="1767761"/>
            <a:ext cx="394952" cy="394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0" y="0"/>
            <a:ext cx="12192000" cy="260116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4" name="iSHEJI-2"/>
          <p:cNvSpPr/>
          <p:nvPr/>
        </p:nvSpPr>
        <p:spPr>
          <a:xfrm>
            <a:off x="2142190" y="1663164"/>
            <a:ext cx="2772710"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z="3600" dirty="0">
                <a:solidFill>
                  <a:schemeClr val="bg1"/>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STATUS</a:t>
            </a:r>
            <a:endParaRPr kumimoji="0" lang="zh-CN" altLang="en-US" sz="3600" b="0" i="0" u="none" strike="noStrike" kern="1200" cap="none" spc="0" normalizeH="0" baseline="0" noProof="0" dirty="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cxnSp>
        <p:nvCxnSpPr>
          <p:cNvPr id="15" name="iSHEJI-3"/>
          <p:cNvCxnSpPr/>
          <p:nvPr/>
        </p:nvCxnSpPr>
        <p:spPr>
          <a:xfrm flipH="1">
            <a:off x="2142190" y="2357309"/>
            <a:ext cx="45586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iSHEJI-16"/>
          <p:cNvSpPr/>
          <p:nvPr/>
        </p:nvSpPr>
        <p:spPr>
          <a:xfrm>
            <a:off x="3996100" y="759402"/>
            <a:ext cx="7269271" cy="280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defTabSz="609600" eaLnBrk="0" fontAlgn="base" hangingPunct="0">
              <a:lnSpc>
                <a:spcPct val="80000"/>
              </a:lnSpc>
              <a:spcBef>
                <a:spcPct val="0"/>
              </a:spcBef>
              <a:spcAft>
                <a:spcPct val="0"/>
              </a:spcAft>
              <a:defRPr/>
            </a:pPr>
            <a:r>
              <a:rPr lang="zh-CN" altLang="en-US" sz="3600"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端云一体化开发模式的</a:t>
            </a:r>
            <a:endParaRPr lang="en-US" altLang="zh-CN" sz="3600"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defTabSz="609600" eaLnBrk="0" fontAlgn="base" hangingPunct="0">
              <a:lnSpc>
                <a:spcPct val="80000"/>
              </a:lnSpc>
              <a:spcBef>
                <a:spcPct val="0"/>
              </a:spcBef>
              <a:spcAft>
                <a:spcPct val="0"/>
              </a:spcAft>
              <a:defRPr/>
            </a:pPr>
            <a:endParaRPr lang="en-US" altLang="zh-CN" sz="3200"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defTabSz="609600" eaLnBrk="0" fontAlgn="base" hangingPunct="0">
              <a:lnSpc>
                <a:spcPct val="80000"/>
              </a:lnSpc>
              <a:spcBef>
                <a:spcPct val="0"/>
              </a:spcBef>
              <a:spcAft>
                <a:spcPct val="0"/>
              </a:spcAft>
              <a:defRPr/>
            </a:pPr>
            <a:r>
              <a:rPr lang="zh-CN" altLang="en-US" sz="6000" b="1"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生态现状</a:t>
            </a:r>
            <a:endParaRPr lang="zh-CN" altLang="en-US" sz="6000" b="1"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defTabSz="609600" eaLnBrk="0" fontAlgn="base" hangingPunct="0">
              <a:lnSpc>
                <a:spcPct val="80000"/>
              </a:lnSpc>
              <a:spcBef>
                <a:spcPct val="0"/>
              </a:spcBef>
              <a:spcAft>
                <a:spcPct val="0"/>
              </a:spcAft>
              <a:defRPr/>
            </a:pPr>
            <a:endParaRPr lang="zh-CN" altLang="en-US" sz="9600" spc="300" dirty="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9" name="iSHEJI-17"/>
          <p:cNvSpPr txBox="1"/>
          <p:nvPr>
            <p:custDataLst>
              <p:tags r:id="rId1"/>
            </p:custDataLst>
          </p:nvPr>
        </p:nvSpPr>
        <p:spPr>
          <a:xfrm>
            <a:off x="11118928" y="564158"/>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2" name="iSHEJI-4"/>
          <p:cNvSpPr/>
          <p:nvPr/>
        </p:nvSpPr>
        <p:spPr>
          <a:xfrm>
            <a:off x="733343" y="4391363"/>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1.</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4" name="iSHEJI-5"/>
          <p:cNvSpPr txBox="1"/>
          <p:nvPr/>
        </p:nvSpPr>
        <p:spPr>
          <a:xfrm>
            <a:off x="1078538" y="4469109"/>
            <a:ext cx="1980030" cy="33855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2200" spc="0" dirty="0">
                <a:solidFill>
                  <a:schemeClr val="accent2"/>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云数据库</a:t>
            </a:r>
            <a:endParaRPr kumimoji="0" lang="zh-CN" altLang="en-US" sz="22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 name="iSHEJI-6"/>
          <p:cNvSpPr txBox="1"/>
          <p:nvPr/>
        </p:nvSpPr>
        <p:spPr>
          <a:xfrm>
            <a:off x="1109018" y="4877803"/>
            <a:ext cx="2668424" cy="18466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200" b="0" i="0" u="none" strike="noStrike" kern="1200" cap="none" spc="0" normalizeH="0" baseline="0" noProof="0" dirty="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Cloud DB</a:t>
            </a:r>
            <a:endParaRPr kumimoji="0" lang="en-US" altLang="zh-CN" sz="1200" b="0" i="0" u="none" strike="noStrike" kern="1200" cap="none" spc="0" normalizeH="0" baseline="0" noProof="0" dirty="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6" name="iSHEJI-7"/>
          <p:cNvSpPr txBox="1"/>
          <p:nvPr/>
        </p:nvSpPr>
        <p:spPr>
          <a:xfrm>
            <a:off x="4988736" y="4508584"/>
            <a:ext cx="1980030" cy="33855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2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云函数</a:t>
            </a:r>
            <a:endParaRPr kumimoji="0" lang="zh-CN" altLang="en-US" sz="22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8"/>
          <p:cNvSpPr txBox="1"/>
          <p:nvPr/>
        </p:nvSpPr>
        <p:spPr>
          <a:xfrm>
            <a:off x="5019216" y="4917278"/>
            <a:ext cx="1980030" cy="18466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2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Cloud function</a:t>
            </a:r>
            <a:endParaRPr kumimoji="0" lang="en-US" altLang="zh-CN" sz="12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8" name="iSHEJI-9"/>
          <p:cNvSpPr txBox="1"/>
          <p:nvPr/>
        </p:nvSpPr>
        <p:spPr>
          <a:xfrm>
            <a:off x="9167197" y="4472588"/>
            <a:ext cx="2544449"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端云一体化组件</a:t>
            </a:r>
            <a:endParaRPr kumimoji="0" lang="zh-CN" altLang="en-US" sz="24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9" name="iSHEJI-10"/>
          <p:cNvSpPr txBox="1"/>
          <p:nvPr/>
        </p:nvSpPr>
        <p:spPr>
          <a:xfrm>
            <a:off x="9197678" y="4881282"/>
            <a:ext cx="2544450" cy="18466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2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End cloud integrated component</a:t>
            </a:r>
            <a:endParaRPr kumimoji="0" lang="en-US" altLang="zh-CN" sz="12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2" name="iSHEJI-13"/>
          <p:cNvSpPr/>
          <p:nvPr/>
        </p:nvSpPr>
        <p:spPr>
          <a:xfrm>
            <a:off x="4616395" y="4430838"/>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3" name="iSHEJI-14"/>
          <p:cNvSpPr/>
          <p:nvPr/>
        </p:nvSpPr>
        <p:spPr>
          <a:xfrm>
            <a:off x="8768607" y="4381493"/>
            <a:ext cx="38269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3.</a:t>
            </a:r>
            <a:endParaRPr kumimoji="0" lang="zh-CN" altLang="en-US" sz="2800" b="0" i="0" u="none" strike="noStrike" kern="1200" cap="none" spc="0" normalizeH="0" baseline="0" noProof="0">
              <a:ln>
                <a:noFill/>
              </a:ln>
              <a:solidFill>
                <a:schemeClr val="accent3"/>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3"/>
          <p:cNvSpPr/>
          <p:nvPr/>
        </p:nvSpPr>
        <p:spPr>
          <a:xfrm>
            <a:off x="1476011" y="1697786"/>
            <a:ext cx="3814539" cy="306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defRPr/>
            </a:pPr>
            <a:r>
              <a:rPr lang="en-US" altLang="zh-CN"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01</a:t>
            </a:r>
            <a:endParaRPr lang="zh-CN" altLang="en-US"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6179185" y="3024505"/>
            <a:ext cx="5263515" cy="67691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4400" b="0" i="0" u="none" strike="noStrike" kern="1200" cap="none" spc="0" normalizeH="0" baseline="0" noProof="0" dirty="0">
                <a:ln>
                  <a:noFill/>
                </a:ln>
                <a:solidFill>
                  <a:schemeClr val="accent2"/>
                </a:solidFill>
                <a:effectLst/>
                <a:uLnTx/>
                <a:uFillTx/>
                <a:latin typeface="汉仪书魂体简" panose="02010609000101010101" pitchFamily="49" charset="-122"/>
                <a:ea typeface="汉仪书魂体简" panose="02010609000101010101" pitchFamily="49" charset="-122"/>
                <a:cs typeface="阿里巴巴普惠体 2.0 95 ExtraBold" panose="00020600040101010101" pitchFamily="18" charset="-122"/>
              </a:rPr>
              <a:t>移动应用的过去发展</a:t>
            </a:r>
            <a:endParaRPr kumimoji="0" lang="zh-CN" altLang="en-US" sz="4400" b="0" i="0" u="none" strike="noStrike" kern="1200" cap="none" spc="0" normalizeH="0" baseline="0" noProof="0" dirty="0">
              <a:ln>
                <a:noFill/>
              </a:ln>
              <a:solidFill>
                <a:schemeClr val="accent2"/>
              </a:solidFill>
              <a:effectLst/>
              <a:uLnTx/>
              <a:uFillTx/>
              <a:latin typeface="汉仪书魂体简" panose="02010609000101010101" pitchFamily="49" charset="-122"/>
              <a:ea typeface="汉仪书魂体简" panose="02010609000101010101" pitchFamily="49" charset="-122"/>
              <a:cs typeface="阿里巴巴普惠体 2.0 95 ExtraBold" panose="00020600040101010101" pitchFamily="18" charset="-122"/>
            </a:endParaRPr>
          </a:p>
        </p:txBody>
      </p:sp>
      <p:sp>
        <p:nvSpPr>
          <p:cNvPr id="14" name="iSHEJI-7"/>
          <p:cNvSpPr txBox="1"/>
          <p:nvPr>
            <p:custDataLst>
              <p:tags r:id="rId1"/>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iSHEJI-5"/>
          <p:cNvSpPr txBox="1"/>
          <p:nvPr/>
        </p:nvSpPr>
        <p:spPr>
          <a:xfrm>
            <a:off x="421933" y="936501"/>
            <a:ext cx="3979379"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Cloud </a:t>
            </a:r>
            <a:r>
              <a:rPr kumimoji="0" lang="en-US" altLang="zh-CN" sz="1400" b="0" i="0" u="none" strike="noStrike" kern="1200" cap="none" spc="0" normalizeH="0" baseline="0" noProof="0" dirty="0" err="1">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db</a:t>
            </a:r>
            <a:endPar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4" name="iSHEJI-6"/>
          <p:cNvSpPr/>
          <p:nvPr/>
        </p:nvSpPr>
        <p:spPr>
          <a:xfrm>
            <a:off x="708282" y="4745482"/>
            <a:ext cx="394952" cy="394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5" name="iSHEJI-7"/>
          <p:cNvSpPr/>
          <p:nvPr/>
        </p:nvSpPr>
        <p:spPr>
          <a:xfrm>
            <a:off x="983052" y="4924990"/>
            <a:ext cx="4336541" cy="1691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8" name="iSHEJI-8"/>
          <p:cNvSpPr txBox="1"/>
          <p:nvPr/>
        </p:nvSpPr>
        <p:spPr>
          <a:xfrm>
            <a:off x="1455252" y="5458495"/>
            <a:ext cx="3402813" cy="1185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开发者需要在前端定义</a:t>
            </a: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data</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、通过</a:t>
            </a: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request</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联网获取接口数据、然后赋值给</a:t>
            </a: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data</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。同时后端还需要写接口来查库和反馈数据。</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9" name="iSHEJI-9"/>
          <p:cNvSpPr txBox="1"/>
          <p:nvPr/>
        </p:nvSpPr>
        <p:spPr>
          <a:xfrm>
            <a:off x="1444581" y="5091503"/>
            <a:ext cx="2677186"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传统开发访问数据库</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1" name="iSHEJI-10"/>
          <p:cNvSpPr/>
          <p:nvPr/>
        </p:nvSpPr>
        <p:spPr>
          <a:xfrm>
            <a:off x="6607336" y="4745482"/>
            <a:ext cx="394952" cy="39495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2" name="iSHEJI-11"/>
          <p:cNvSpPr/>
          <p:nvPr/>
        </p:nvSpPr>
        <p:spPr>
          <a:xfrm>
            <a:off x="6804812" y="4924990"/>
            <a:ext cx="4336541" cy="1691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3" name="iSHEJI-12"/>
          <p:cNvSpPr txBox="1"/>
          <p:nvPr/>
        </p:nvSpPr>
        <p:spPr>
          <a:xfrm>
            <a:off x="7277012" y="5458495"/>
            <a:ext cx="3402813" cy="91460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上述工作只需要</a:t>
            </a: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1</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行代码！写组件，设组件的属性，在属性中指定要</a:t>
            </a:r>
            <a:r>
              <a:rPr kumimoji="0" lang="zh-CN" altLang="en-US" sz="1400" b="1" i="0" u="sng"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查什么表、哪些字段、以及查询条件</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，就</a:t>
            </a:r>
            <a:r>
              <a:rPr kumimoji="0" lang="en-US" altLang="zh-CN"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OK</a:t>
            </a: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了！</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15" name="iSHEJI-13"/>
          <p:cNvSpPr txBox="1"/>
          <p:nvPr/>
        </p:nvSpPr>
        <p:spPr>
          <a:xfrm>
            <a:off x="7266341" y="5091503"/>
            <a:ext cx="2677185"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用组件访问云数据库</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6" name="文本框 5"/>
          <p:cNvSpPr txBox="1"/>
          <p:nvPr/>
        </p:nvSpPr>
        <p:spPr>
          <a:xfrm>
            <a:off x="468565" y="1604665"/>
            <a:ext cx="8088083" cy="523220"/>
          </a:xfrm>
          <a:prstGeom prst="rect">
            <a:avLst/>
          </a:prstGeom>
          <a:solidFill>
            <a:schemeClr val="accent4">
              <a:lumMod val="75000"/>
            </a:schemeClr>
          </a:solid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noProof="0" dirty="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功能强大的</a:t>
            </a:r>
            <a:r>
              <a:rPr lang="zh-CN" altLang="en-US" sz="2800" noProof="0" dirty="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Uni</a:t>
            </a:r>
            <a:r>
              <a:rPr lang="zh-CN" altLang="en-US" sz="2400" noProof="0" dirty="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-Cloud云数据库访问组件</a:t>
            </a:r>
            <a:r>
              <a:rPr lang="zh-CN" altLang="en-US" sz="2400" i="0" noProof="0" dirty="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&lt;unicloud-db&gt;</a:t>
            </a:r>
            <a:endParaRPr lang="zh-CN" altLang="en-US" sz="2400" noProof="0" dirty="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pic>
        <p:nvPicPr>
          <p:cNvPr id="10" name="图片 9"/>
          <p:cNvPicPr>
            <a:picLocks noChangeAspect="1"/>
          </p:cNvPicPr>
          <p:nvPr/>
        </p:nvPicPr>
        <p:blipFill>
          <a:blip r:embed="rId1"/>
          <a:stretch>
            <a:fillRect/>
          </a:stretch>
        </p:blipFill>
        <p:spPr>
          <a:xfrm>
            <a:off x="468565" y="2450107"/>
            <a:ext cx="11418257" cy="1555593"/>
          </a:xfrm>
          <a:prstGeom prst="rect">
            <a:avLst/>
          </a:prstGeom>
        </p:spPr>
      </p:pic>
      <p:pic>
        <p:nvPicPr>
          <p:cNvPr id="17" name="图片 16"/>
          <p:cNvPicPr>
            <a:picLocks noChangeAspect="1"/>
          </p:cNvPicPr>
          <p:nvPr/>
        </p:nvPicPr>
        <p:blipFill>
          <a:blip r:embed="rId2"/>
          <a:stretch>
            <a:fillRect/>
          </a:stretch>
        </p:blipFill>
        <p:spPr>
          <a:xfrm>
            <a:off x="8761842" y="1618741"/>
            <a:ext cx="1766900" cy="547692"/>
          </a:xfrm>
          <a:prstGeom prst="rect">
            <a:avLst/>
          </a:prstGeom>
        </p:spPr>
      </p:pic>
      <p:cxnSp>
        <p:nvCxnSpPr>
          <p:cNvPr id="19" name="直接箭头连接符 18"/>
          <p:cNvCxnSpPr/>
          <p:nvPr/>
        </p:nvCxnSpPr>
        <p:spPr>
          <a:xfrm flipH="1" flipV="1">
            <a:off x="9290304" y="2901696"/>
            <a:ext cx="902208" cy="2913888"/>
          </a:xfrm>
          <a:prstGeom prst="straightConnector1">
            <a:avLst/>
          </a:prstGeom>
          <a:ln>
            <a:solidFill>
              <a:schemeClr val="bg2">
                <a:lumMod val="90000"/>
              </a:schemeClr>
            </a:solidFill>
            <a:tailEnd type="triangle"/>
          </a:ln>
        </p:spPr>
        <p:style>
          <a:lnRef idx="3">
            <a:schemeClr val="dk1"/>
          </a:lnRef>
          <a:fillRef idx="0">
            <a:schemeClr val="dk1"/>
          </a:fillRef>
          <a:effectRef idx="2">
            <a:schemeClr val="dk1"/>
          </a:effectRef>
          <a:fontRef idx="minor">
            <a:schemeClr val="tx1"/>
          </a:fontRef>
        </p:style>
      </p:cxnSp>
      <p:sp>
        <p:nvSpPr>
          <p:cNvPr id="20" name="椭圆 19"/>
          <p:cNvSpPr/>
          <p:nvPr/>
        </p:nvSpPr>
        <p:spPr>
          <a:xfrm>
            <a:off x="6096000" y="2450107"/>
            <a:ext cx="5949696" cy="547692"/>
          </a:xfrm>
          <a:prstGeom prst="ellipse">
            <a:avLst/>
          </a:prstGeom>
          <a:noFill/>
          <a:ln w="28575">
            <a:solidFill>
              <a:schemeClr val="bg2">
                <a:lumMod val="90000"/>
              </a:schemeClr>
            </a:solidFill>
          </a:ln>
        </p:spPr>
        <p:style>
          <a:lnRef idx="2">
            <a:schemeClr val="accent4"/>
          </a:lnRef>
          <a:fillRef idx="1">
            <a:schemeClr val="lt1"/>
          </a:fillRef>
          <a:effectRef idx="0">
            <a:schemeClr val="accent4"/>
          </a:effectRef>
          <a:fontRef idx="minor">
            <a:schemeClr val="dk1"/>
          </a:fontRef>
        </p:style>
        <p:txBody>
          <a:bodyPr rtlCol="0" anchor="ctr"/>
          <a:lstStyle>
            <a:defPPr>
              <a:defRPr lang="zh-CN"/>
            </a:defPPr>
            <a:lvl1pPr marL="0" algn="l" defTabSz="914400" rtl="0" eaLnBrk="1" latinLnBrk="0" hangingPunct="1">
              <a:defRPr sz="1800" kern="1200">
                <a:solidFill>
                  <a:srgbClr val="000000"/>
                </a:solidFill>
                <a:latin typeface="OPPOSans L"/>
                <a:ea typeface="+mn-ea"/>
                <a:cs typeface="+mn-cs"/>
              </a:defRPr>
            </a:lvl1pPr>
            <a:lvl2pPr marL="457200" algn="l" defTabSz="914400" rtl="0" eaLnBrk="1" latinLnBrk="0" hangingPunct="1">
              <a:defRPr sz="1800" kern="1200">
                <a:solidFill>
                  <a:srgbClr val="000000"/>
                </a:solidFill>
                <a:latin typeface="OPPOSans L"/>
                <a:ea typeface="+mn-ea"/>
                <a:cs typeface="+mn-cs"/>
              </a:defRPr>
            </a:lvl2pPr>
            <a:lvl3pPr marL="914400" algn="l" defTabSz="914400" rtl="0" eaLnBrk="1" latinLnBrk="0" hangingPunct="1">
              <a:defRPr sz="1800" kern="1200">
                <a:solidFill>
                  <a:srgbClr val="000000"/>
                </a:solidFill>
                <a:latin typeface="OPPOSans L"/>
                <a:ea typeface="+mn-ea"/>
                <a:cs typeface="+mn-cs"/>
              </a:defRPr>
            </a:lvl3pPr>
            <a:lvl4pPr marL="1371600" algn="l" defTabSz="914400" rtl="0" eaLnBrk="1" latinLnBrk="0" hangingPunct="1">
              <a:defRPr sz="1800" kern="1200">
                <a:solidFill>
                  <a:srgbClr val="000000"/>
                </a:solidFill>
                <a:latin typeface="OPPOSans L"/>
                <a:ea typeface="+mn-ea"/>
                <a:cs typeface="+mn-cs"/>
              </a:defRPr>
            </a:lvl4pPr>
            <a:lvl5pPr marL="1828800" algn="l" defTabSz="914400" rtl="0" eaLnBrk="1" latinLnBrk="0" hangingPunct="1">
              <a:defRPr sz="1800" kern="1200">
                <a:solidFill>
                  <a:srgbClr val="000000"/>
                </a:solidFill>
                <a:latin typeface="OPPOSans L"/>
                <a:ea typeface="+mn-ea"/>
                <a:cs typeface="+mn-cs"/>
              </a:defRPr>
            </a:lvl5pPr>
            <a:lvl6pPr marL="2286000" algn="l" defTabSz="914400" rtl="0" eaLnBrk="1" latinLnBrk="0" hangingPunct="1">
              <a:defRPr sz="1800" kern="1200">
                <a:solidFill>
                  <a:srgbClr val="000000"/>
                </a:solidFill>
                <a:latin typeface="OPPOSans L"/>
                <a:ea typeface="+mn-ea"/>
                <a:cs typeface="+mn-cs"/>
              </a:defRPr>
            </a:lvl6pPr>
            <a:lvl7pPr marL="2743200" algn="l" defTabSz="914400" rtl="0" eaLnBrk="1" latinLnBrk="0" hangingPunct="1">
              <a:defRPr sz="1800" kern="1200">
                <a:solidFill>
                  <a:srgbClr val="000000"/>
                </a:solidFill>
                <a:latin typeface="OPPOSans L"/>
                <a:ea typeface="+mn-ea"/>
                <a:cs typeface="+mn-cs"/>
              </a:defRPr>
            </a:lvl7pPr>
            <a:lvl8pPr marL="3200400" algn="l" defTabSz="914400" rtl="0" eaLnBrk="1" latinLnBrk="0" hangingPunct="1">
              <a:defRPr sz="1800" kern="1200">
                <a:solidFill>
                  <a:srgbClr val="000000"/>
                </a:solidFill>
                <a:latin typeface="OPPOSans L"/>
                <a:ea typeface="+mn-ea"/>
                <a:cs typeface="+mn-cs"/>
              </a:defRPr>
            </a:lvl8pPr>
            <a:lvl9pPr marL="3657600" algn="l" defTabSz="914400" rtl="0" eaLnBrk="1" latinLnBrk="0" hangingPunct="1">
              <a:defRPr sz="1800" kern="1200">
                <a:solidFill>
                  <a:srgbClr val="000000"/>
                </a:solidFill>
                <a:latin typeface="OPPOSans L"/>
                <a:ea typeface="+mn-ea"/>
                <a:cs typeface="+mn-cs"/>
              </a:defRPr>
            </a:lvl9pPr>
          </a:lstStyle>
          <a:p>
            <a:pPr algn="ctr"/>
            <a:endParaRPr lang="zh-CN" altLang="en-US"/>
          </a:p>
        </p:txBody>
      </p:sp>
      <p:sp>
        <p:nvSpPr>
          <p:cNvPr id="3" name="iSHEJI-2"/>
          <p:cNvSpPr txBox="1"/>
          <p:nvPr/>
        </p:nvSpPr>
        <p:spPr>
          <a:xfrm>
            <a:off x="421933" y="444058"/>
            <a:ext cx="2438501"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lang="en-US" altLang="zh-CN" spc="0" dirty="0">
                <a:solidFill>
                  <a:srgbClr val="50636A"/>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1</a:t>
            </a:r>
            <a:r>
              <a:rPr kumimoji="0" lang="en-US" altLang="zh-CN"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 </a:t>
            </a:r>
            <a:r>
              <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云</a:t>
            </a:r>
            <a:r>
              <a:rPr lang="zh-CN" altLang="en-US" spc="0" dirty="0">
                <a:solidFill>
                  <a:srgbClr val="50636A"/>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数据库</a:t>
            </a:r>
            <a:endPar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2438501"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 </a:t>
            </a:r>
            <a:r>
              <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云函数</a:t>
            </a:r>
            <a:endPar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Cloud function</a:t>
            </a:r>
            <a:endPar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5" name="iSHEJI-4"/>
          <p:cNvSpPr/>
          <p:nvPr/>
        </p:nvSpPr>
        <p:spPr>
          <a:xfrm>
            <a:off x="6293501" y="1781940"/>
            <a:ext cx="5245478" cy="1174568"/>
          </a:xfrm>
          <a:prstGeom prst="roundRect">
            <a:avLst>
              <a:gd name="adj" fmla="val 10580"/>
            </a:avLst>
          </a:prstGeom>
          <a:solidFill>
            <a:schemeClr val="accent1"/>
          </a:solidFill>
          <a:ln>
            <a:noFill/>
          </a:ln>
          <a:effectLst>
            <a:outerShdw blurRad="254000" dist="38100" dir="2700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ID" sz="1800" b="0" i="0" u="none" strike="noStrike" kern="1200" cap="none" spc="0" normalizeH="0" baseline="0" noProof="0">
              <a:ln>
                <a:noFill/>
              </a:ln>
              <a:solidFill>
                <a:srgbClr val="50636A"/>
              </a:solidFill>
              <a:effectLst/>
              <a:uLnTx/>
              <a:uFillTx/>
              <a:latin typeface="阿里巴巴普惠体 2.0 45 Light" panose="00020600040101010101" pitchFamily="18" charset="-122"/>
              <a:ea typeface="阿里巴巴普惠体 2.0 35 Thin" panose="00020600040101010101" pitchFamily="18" charset="-122"/>
              <a:cs typeface="+mn-cs"/>
            </a:endParaRPr>
          </a:p>
        </p:txBody>
      </p:sp>
      <p:sp>
        <p:nvSpPr>
          <p:cNvPr id="13" name="iSHEJI-5"/>
          <p:cNvSpPr txBox="1"/>
          <p:nvPr/>
        </p:nvSpPr>
        <p:spPr>
          <a:xfrm>
            <a:off x="7402774" y="2231275"/>
            <a:ext cx="3927735" cy="66287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无需考虑服务器配置与管理、代码部署、负载均衡等复杂事务</a:t>
            </a:r>
            <a:endPar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17" name="iSHEJI-6"/>
          <p:cNvSpPr txBox="1"/>
          <p:nvPr/>
        </p:nvSpPr>
        <p:spPr>
          <a:xfrm>
            <a:off x="7402774" y="1889914"/>
            <a:ext cx="2438206" cy="45018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简化开发与运维</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7"/>
          <p:cNvSpPr/>
          <p:nvPr/>
        </p:nvSpPr>
        <p:spPr>
          <a:xfrm>
            <a:off x="6293501" y="3426857"/>
            <a:ext cx="5245478" cy="1174568"/>
          </a:xfrm>
          <a:prstGeom prst="roundRect">
            <a:avLst>
              <a:gd name="adj" fmla="val 10580"/>
            </a:avLst>
          </a:prstGeom>
          <a:solidFill>
            <a:schemeClr val="accent2"/>
          </a:solidFill>
          <a:ln>
            <a:noFill/>
          </a:ln>
          <a:effectLst>
            <a:outerShdw blurRad="254000" dist="38100" dir="2700000" algn="ctr" rotWithShape="0">
              <a:schemeClr val="accent2">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ID" sz="1800" b="0" i="0" u="none" strike="noStrike" kern="1200" cap="none" spc="0" normalizeH="0" baseline="0" noProof="0">
              <a:ln>
                <a:noFill/>
              </a:ln>
              <a:solidFill>
                <a:srgbClr val="50636A"/>
              </a:solidFill>
              <a:effectLst/>
              <a:uLnTx/>
              <a:uFillTx/>
              <a:latin typeface="阿里巴巴普惠体 2.0 45 Light" panose="00020600040101010101" pitchFamily="18" charset="-122"/>
              <a:ea typeface="阿里巴巴普惠体 2.0 35 Thin" panose="00020600040101010101" pitchFamily="18" charset="-122"/>
              <a:cs typeface="+mn-cs"/>
            </a:endParaRPr>
          </a:p>
        </p:txBody>
      </p:sp>
      <p:sp>
        <p:nvSpPr>
          <p:cNvPr id="21" name="iSHEJI-8"/>
          <p:cNvSpPr txBox="1"/>
          <p:nvPr/>
        </p:nvSpPr>
        <p:spPr>
          <a:xfrm>
            <a:off x="7402774" y="3876192"/>
            <a:ext cx="3927735" cy="37061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连接周边云服务的能力，让开发软件像搭积木！</a:t>
            </a:r>
            <a:endPar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22" name="iSHEJI-9"/>
          <p:cNvSpPr txBox="1"/>
          <p:nvPr/>
        </p:nvSpPr>
        <p:spPr>
          <a:xfrm>
            <a:off x="7402774" y="3534831"/>
            <a:ext cx="1937464" cy="45018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扩展周边服务</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5" name="iSHEJI-10"/>
          <p:cNvSpPr/>
          <p:nvPr/>
        </p:nvSpPr>
        <p:spPr>
          <a:xfrm>
            <a:off x="6293501" y="5071773"/>
            <a:ext cx="5245478" cy="1174568"/>
          </a:xfrm>
          <a:prstGeom prst="roundRect">
            <a:avLst>
              <a:gd name="adj" fmla="val 10580"/>
            </a:avLst>
          </a:prstGeom>
          <a:solidFill>
            <a:schemeClr val="accent3"/>
          </a:solidFill>
          <a:ln>
            <a:noFill/>
          </a:ln>
          <a:effectLst>
            <a:outerShdw blurRad="254000" dist="38100" dir="2700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ID" sz="1800" b="0" i="0" u="none" strike="noStrike" kern="1200" cap="none" spc="0" normalizeH="0" baseline="0" noProof="0">
              <a:ln>
                <a:noFill/>
              </a:ln>
              <a:solidFill>
                <a:srgbClr val="50636A"/>
              </a:solidFill>
              <a:effectLst/>
              <a:uLnTx/>
              <a:uFillTx/>
              <a:latin typeface="阿里巴巴普惠体 2.0 45 Light" panose="00020600040101010101" pitchFamily="18" charset="-122"/>
              <a:ea typeface="阿里巴巴普惠体 2.0 35 Thin" panose="00020600040101010101" pitchFamily="18" charset="-122"/>
              <a:cs typeface="+mn-cs"/>
            </a:endParaRPr>
          </a:p>
        </p:txBody>
      </p:sp>
      <p:sp>
        <p:nvSpPr>
          <p:cNvPr id="28" name="iSHEJI-11"/>
          <p:cNvSpPr txBox="1"/>
          <p:nvPr/>
        </p:nvSpPr>
        <p:spPr>
          <a:xfrm>
            <a:off x="7402774" y="5521108"/>
            <a:ext cx="3927735" cy="66287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一些周边企业（</a:t>
            </a:r>
            <a:r>
              <a:rPr kumimoji="0" lang="en-US" altLang="zh-CN"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QQ</a:t>
            </a:r>
            <a:r>
              <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，抖音，地图，外卖</a:t>
            </a:r>
            <a:r>
              <a:rPr kumimoji="0" lang="en-US" altLang="zh-CN"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a:t>
            </a:r>
            <a:r>
              <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）会提供自己的云函数，开发者可方便快捷调用</a:t>
            </a:r>
            <a:endParaRPr kumimoji="0" lang="zh-CN" altLang="en-US" sz="14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29" name="iSHEJI-12"/>
          <p:cNvSpPr txBox="1"/>
          <p:nvPr/>
        </p:nvSpPr>
        <p:spPr>
          <a:xfrm>
            <a:off x="7402773" y="5179747"/>
            <a:ext cx="3917434" cy="4381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40000"/>
              </a:lnSpc>
              <a:spcBef>
                <a:spcPct val="0"/>
              </a:spcBef>
              <a:spcAft>
                <a:spcPct val="0"/>
              </a:spcAft>
              <a:buClrTx/>
              <a:buSzTx/>
              <a:buFontTx/>
              <a:buNone/>
              <a:defRPr/>
            </a:pPr>
            <a:r>
              <a:rPr kumimoji="0" lang="zh-CN" altLang="en-US" sz="18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可以预想，在不久的将来</a:t>
            </a:r>
            <a:r>
              <a:rPr kumimoji="0" lang="en-US" altLang="zh-CN" sz="1800" b="0" i="0" u="none" strike="noStrike" kern="1200" cap="none" spc="0" normalizeH="0" baseline="0" noProof="0">
                <a:ln>
                  <a:noFill/>
                </a:ln>
                <a:solidFill>
                  <a:srgbClr val="FFFFFF">
                    <a:lumMod val="9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a:t>
            </a:r>
            <a:endParaRPr kumimoji="0" lang="zh-CN" altLang="en-US" sz="18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1" name="iSHEJI-13" descr="preencoded.png"/>
          <p:cNvSpPr/>
          <p:nvPr/>
        </p:nvSpPr>
        <p:spPr>
          <a:xfrm flipH="1">
            <a:off x="1080190"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2" name="iSHEJI-14" descr="preencoded.png"/>
          <p:cNvSpPr/>
          <p:nvPr/>
        </p:nvSpPr>
        <p:spPr>
          <a:xfrm flipH="1">
            <a:off x="1766434"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3" name="iSHEJI-15" descr="preencoded.png"/>
          <p:cNvSpPr/>
          <p:nvPr/>
        </p:nvSpPr>
        <p:spPr>
          <a:xfrm flipH="1">
            <a:off x="2452678"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4" name="iSHEJI-16" descr="preencoded.png"/>
          <p:cNvSpPr/>
          <p:nvPr/>
        </p:nvSpPr>
        <p:spPr>
          <a:xfrm flipH="1">
            <a:off x="3138922"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5" name="iSHEJI-17" descr="preencoded.png"/>
          <p:cNvSpPr/>
          <p:nvPr/>
        </p:nvSpPr>
        <p:spPr>
          <a:xfrm flipH="1">
            <a:off x="3825166"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6" name="iSHEJI-18" descr="preencoded.png"/>
          <p:cNvSpPr/>
          <p:nvPr/>
        </p:nvSpPr>
        <p:spPr>
          <a:xfrm flipH="1">
            <a:off x="4511410"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7" name="iSHEJI-19" descr="preencoded.png"/>
          <p:cNvSpPr/>
          <p:nvPr/>
        </p:nvSpPr>
        <p:spPr>
          <a:xfrm flipH="1">
            <a:off x="5197653"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38" name="iSHEJI-20" descr="preencoded.png"/>
          <p:cNvSpPr/>
          <p:nvPr/>
        </p:nvSpPr>
        <p:spPr>
          <a:xfrm flipH="1">
            <a:off x="5883897" y="1851775"/>
            <a:ext cx="0" cy="4008119"/>
          </a:xfrm>
          <a:custGeom>
            <a:avLst/>
            <a:gdLst>
              <a:gd name="connsiteX0" fmla="*/ 0 w 0"/>
              <a:gd name="connsiteY0" fmla="*/ 0 h 5010149"/>
              <a:gd name="connsiteX1" fmla="*/ 0 w 0"/>
              <a:gd name="connsiteY1" fmla="*/ 5010150 h 5010149"/>
            </a:gdLst>
            <a:ahLst/>
            <a:cxnLst>
              <a:cxn ang="0">
                <a:pos x="connsiteX0" y="connsiteY0"/>
              </a:cxn>
              <a:cxn ang="0">
                <a:pos x="connsiteX1" y="connsiteY1"/>
              </a:cxn>
            </a:cxnLst>
            <a:rect l="l" t="t" r="r" b="b"/>
            <a:pathLst>
              <a:path h="5010149">
                <a:moveTo>
                  <a:pt x="0" y="0"/>
                </a:moveTo>
                <a:lnTo>
                  <a:pt x="0" y="5010150"/>
                </a:lnTo>
              </a:path>
            </a:pathLst>
          </a:custGeom>
          <a:ln w="12700" cap="flat">
            <a:solidFill>
              <a:schemeClr val="tx1">
                <a:alpha val="7000"/>
              </a:schemeClr>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440" b="0" i="0" u="none" strike="noStrike" kern="1200" cap="none" spc="0" normalizeH="0" baseline="0" noProof="0">
              <a:ln>
                <a:noFill/>
              </a:ln>
              <a:solidFill>
                <a:srgbClr val="FFFFFF">
                  <a:lumMod val="65000"/>
                </a:srgbClr>
              </a:solidFill>
              <a:effectLst/>
              <a:uLnTx/>
              <a:uFillTx/>
              <a:latin typeface="Calibri" panose="020F0502020204030204"/>
              <a:ea typeface="等线" panose="02010600030101010101" pitchFamily="2" charset="-122"/>
              <a:cs typeface="+mn-cs"/>
            </a:endParaRPr>
          </a:p>
        </p:txBody>
      </p:sp>
      <p:sp>
        <p:nvSpPr>
          <p:cNvPr id="42" name="iSHEJI-24"/>
          <p:cNvSpPr txBox="1"/>
          <p:nvPr/>
        </p:nvSpPr>
        <p:spPr>
          <a:xfrm>
            <a:off x="638627" y="1747271"/>
            <a:ext cx="433132"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Title</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3" name="iSHEJI-25"/>
          <p:cNvSpPr txBox="1"/>
          <p:nvPr/>
        </p:nvSpPr>
        <p:spPr>
          <a:xfrm>
            <a:off x="638627" y="2741445"/>
            <a:ext cx="433132"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Title</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4" name="iSHEJI-26"/>
          <p:cNvSpPr txBox="1"/>
          <p:nvPr/>
        </p:nvSpPr>
        <p:spPr>
          <a:xfrm>
            <a:off x="638627" y="3735619"/>
            <a:ext cx="433132"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Title</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5" name="iSHEJI-27"/>
          <p:cNvSpPr txBox="1"/>
          <p:nvPr/>
        </p:nvSpPr>
        <p:spPr>
          <a:xfrm>
            <a:off x="638627" y="4729793"/>
            <a:ext cx="433132"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Title</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6" name="iSHEJI-28"/>
          <p:cNvSpPr txBox="1"/>
          <p:nvPr/>
        </p:nvSpPr>
        <p:spPr>
          <a:xfrm>
            <a:off x="638627" y="5723966"/>
            <a:ext cx="433132"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Title</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7" name="iSHEJI-29"/>
          <p:cNvSpPr txBox="1"/>
          <p:nvPr/>
        </p:nvSpPr>
        <p:spPr>
          <a:xfrm>
            <a:off x="916811" y="5995634"/>
            <a:ext cx="322525"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01</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8" name="iSHEJI-30"/>
          <p:cNvSpPr txBox="1"/>
          <p:nvPr/>
        </p:nvSpPr>
        <p:spPr>
          <a:xfrm>
            <a:off x="1595472"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02</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49" name="iSHEJI-31"/>
          <p:cNvSpPr txBox="1"/>
          <p:nvPr/>
        </p:nvSpPr>
        <p:spPr>
          <a:xfrm>
            <a:off x="2292570"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03</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0" name="iSHEJI-32"/>
          <p:cNvSpPr txBox="1"/>
          <p:nvPr/>
        </p:nvSpPr>
        <p:spPr>
          <a:xfrm>
            <a:off x="2984858"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04</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1" name="iSHEJI-33"/>
          <p:cNvSpPr txBox="1"/>
          <p:nvPr/>
        </p:nvSpPr>
        <p:spPr>
          <a:xfrm>
            <a:off x="3656171"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05</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2" name="iSHEJI-34"/>
          <p:cNvSpPr txBox="1"/>
          <p:nvPr/>
        </p:nvSpPr>
        <p:spPr>
          <a:xfrm>
            <a:off x="4347604"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06</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3" name="iSHEJI-35"/>
          <p:cNvSpPr txBox="1"/>
          <p:nvPr/>
        </p:nvSpPr>
        <p:spPr>
          <a:xfrm>
            <a:off x="5031183"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07</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4" name="iSHEJI-36"/>
          <p:cNvSpPr txBox="1"/>
          <p:nvPr/>
        </p:nvSpPr>
        <p:spPr>
          <a:xfrm>
            <a:off x="5714762" y="5995634"/>
            <a:ext cx="335349" cy="240066"/>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08</a:t>
            </a:r>
            <a:endParaRPr kumimoji="0" lang="zh-CN" altLang="en-US" sz="960" b="0" i="0" u="none" strike="noStrike" kern="1200" cap="none" spc="0" normalizeH="0" baseline="0" noProof="0">
              <a:ln>
                <a:noFill/>
              </a:ln>
              <a:solidFill>
                <a:srgbClr val="FFFFFF">
                  <a:lumMod val="6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55" name="iSHEJI-37"/>
          <p:cNvSpPr txBox="1"/>
          <p:nvPr/>
        </p:nvSpPr>
        <p:spPr>
          <a:xfrm>
            <a:off x="1144713" y="3468266"/>
            <a:ext cx="2402844" cy="492443"/>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600" b="0" i="0" u="none" strike="noStrike" kern="1200" cap="none" spc="-15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ISHEJI PPT</a:t>
            </a:r>
            <a:endParaRPr kumimoji="0" lang="zh-CN" altLang="en-US" sz="2600" b="0" i="0" u="none" strike="noStrike" kern="1200" cap="none" spc="-150" normalizeH="0" baseline="0" noProof="0">
              <a:ln>
                <a:noFill/>
              </a:ln>
              <a:solidFill>
                <a:srgbClr val="3CD379"/>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6" name="iSHEJI-38"/>
          <p:cNvSpPr txBox="1"/>
          <p:nvPr/>
        </p:nvSpPr>
        <p:spPr>
          <a:xfrm>
            <a:off x="3837122" y="4710760"/>
            <a:ext cx="1211814" cy="26161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1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ISHEJI PT</a:t>
            </a:r>
            <a:endParaRPr kumimoji="0" lang="en-US" altLang="zh-CN" sz="1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8" name="iSHEJI-40"/>
          <p:cNvSpPr txBox="1"/>
          <p:nvPr/>
        </p:nvSpPr>
        <p:spPr>
          <a:xfrm>
            <a:off x="6316327" y="1766433"/>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09600" rtl="0" eaLnBrk="0" fontAlgn="base" latinLnBrk="0" hangingPunct="0">
              <a:lnSpc>
                <a:spcPct val="100000"/>
              </a:lnSpc>
              <a:spcBef>
                <a:spcPct val="0"/>
              </a:spcBef>
              <a:spcAft>
                <a:spcPct val="0"/>
              </a:spcAft>
              <a:buClrTx/>
              <a:buSzTx/>
              <a:buFontTx/>
              <a:buNone/>
              <a:defRPr/>
            </a:pPr>
            <a:r>
              <a:rPr kumimoji="0" lang="en-US" altLang="zh-CN"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1</a:t>
            </a:r>
            <a:endParaRPr kumimoji="0" lang="zh-CN" altLang="en-US"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9" name="iSHEJI-41"/>
          <p:cNvSpPr txBox="1"/>
          <p:nvPr/>
        </p:nvSpPr>
        <p:spPr>
          <a:xfrm>
            <a:off x="6316327" y="3411349"/>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09600" rtl="0" eaLnBrk="0" fontAlgn="base" latinLnBrk="0" hangingPunct="0">
              <a:lnSpc>
                <a:spcPct val="100000"/>
              </a:lnSpc>
              <a:spcBef>
                <a:spcPct val="0"/>
              </a:spcBef>
              <a:spcAft>
                <a:spcPct val="0"/>
              </a:spcAft>
              <a:buClrTx/>
              <a:buSzTx/>
              <a:buFontTx/>
              <a:buNone/>
              <a:defRPr/>
            </a:pPr>
            <a:r>
              <a:rPr kumimoji="0" lang="en-US" altLang="zh-CN"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a:t>
            </a:r>
            <a:endParaRPr kumimoji="0" lang="zh-CN" altLang="en-US"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60" name="iSHEJI-42"/>
          <p:cNvSpPr txBox="1"/>
          <p:nvPr/>
        </p:nvSpPr>
        <p:spPr>
          <a:xfrm>
            <a:off x="6316327" y="5056265"/>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09600" rtl="0" eaLnBrk="0" fontAlgn="base" latinLnBrk="0" hangingPunct="0">
              <a:lnSpc>
                <a:spcPct val="100000"/>
              </a:lnSpc>
              <a:spcBef>
                <a:spcPct val="0"/>
              </a:spcBef>
              <a:spcAft>
                <a:spcPct val="0"/>
              </a:spcAft>
              <a:buClrTx/>
              <a:buSzTx/>
              <a:buFontTx/>
              <a:buNone/>
              <a:defRPr/>
            </a:pPr>
            <a:r>
              <a:rPr kumimoji="0" lang="en-US" altLang="zh-CN"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3</a:t>
            </a:r>
            <a:endParaRPr kumimoji="0" lang="zh-CN" altLang="en-US" sz="6600" b="0" i="0" u="none" strike="noStrike" kern="1200" cap="none" spc="300" normalizeH="0" baseline="0" noProof="0">
              <a:ln w="15875">
                <a:solidFill>
                  <a:srgbClr val="FFFFFF"/>
                </a:solidFill>
              </a:ln>
              <a:solidFill>
                <a:srgbClr val="FFFFFF">
                  <a:alpha val="30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pic>
        <p:nvPicPr>
          <p:cNvPr id="3" name="图片 2"/>
          <p:cNvPicPr>
            <a:picLocks noChangeAspect="1"/>
          </p:cNvPicPr>
          <p:nvPr/>
        </p:nvPicPr>
        <p:blipFill>
          <a:blip r:embed="rId1"/>
          <a:stretch>
            <a:fillRect/>
          </a:stretch>
        </p:blipFill>
        <p:spPr>
          <a:xfrm>
            <a:off x="1221325" y="1781940"/>
            <a:ext cx="4750907" cy="3998250"/>
          </a:xfrm>
          <a:prstGeom prst="rect">
            <a:avLst/>
          </a:prstGeom>
        </p:spPr>
      </p:pic>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2"/>
          <p:cNvSpPr txBox="1"/>
          <p:nvPr/>
        </p:nvSpPr>
        <p:spPr>
          <a:xfrm>
            <a:off x="421933" y="444058"/>
            <a:ext cx="4256852" cy="98488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3.</a:t>
            </a:r>
            <a:r>
              <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端云一体化组件</a:t>
            </a:r>
            <a:endPar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3200" b="0" i="0" u="none" strike="noStrike" kern="1200" cap="none" spc="0" normalizeH="0" baseline="0" noProof="0" dirty="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End cloud integrated component</a:t>
            </a:r>
            <a:endParaRPr kumimoji="0" lang="en-US" altLang="zh-CN" sz="1400" b="0" i="0" u="none" strike="noStrike" kern="1200" cap="none" spc="0" normalizeH="0" baseline="0" noProof="0" dirty="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3" name="iSHEJI-4"/>
          <p:cNvSpPr/>
          <p:nvPr/>
        </p:nvSpPr>
        <p:spPr>
          <a:xfrm>
            <a:off x="6151459" y="3839897"/>
            <a:ext cx="5213738" cy="22624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4" name="iSHEJI-5"/>
          <p:cNvSpPr/>
          <p:nvPr/>
        </p:nvSpPr>
        <p:spPr>
          <a:xfrm>
            <a:off x="884277" y="1524000"/>
            <a:ext cx="5213738" cy="22624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9" name="iSHEJI-6"/>
          <p:cNvSpPr txBox="1"/>
          <p:nvPr/>
        </p:nvSpPr>
        <p:spPr>
          <a:xfrm>
            <a:off x="2030349" y="1966661"/>
            <a:ext cx="2648436" cy="368168"/>
          </a:xfrm>
          <a:prstGeom prst="rect">
            <a:avLst/>
          </a:prstGeom>
        </p:spPr>
        <p:txBody>
          <a:bodyPr vert="horz"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3000"/>
              </a:lnSpc>
              <a:spcBef>
                <a:spcPct val="0"/>
              </a:spcBef>
              <a:spcAft>
                <a:spcPct val="0"/>
              </a:spcAft>
              <a:buClrTx/>
              <a:buSzTx/>
              <a:buFontTx/>
              <a:buNone/>
              <a:defRPr/>
            </a:pPr>
            <a:r>
              <a:rPr kumimoji="0" lang="zh-CN" altLang="en-US" sz="2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封装性</a:t>
            </a:r>
            <a:endParaRPr kumimoji="0" lang="zh-CN" altLang="en-US" sz="2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1" name="iSHEJI-7"/>
          <p:cNvSpPr txBox="1"/>
          <p:nvPr/>
        </p:nvSpPr>
        <p:spPr>
          <a:xfrm>
            <a:off x="2030349" y="2386787"/>
            <a:ext cx="3396649" cy="498809"/>
          </a:xfrm>
          <a:prstGeom prst="rect">
            <a:avLst/>
          </a:prstGeom>
        </p:spPr>
        <p:txBody>
          <a:bodyPr vert="horz"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rPr>
              <a:t>伸手即用，无需考虑页面设计和组件逻辑</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5" name="iSHEJI-8"/>
          <p:cNvSpPr txBox="1"/>
          <p:nvPr/>
        </p:nvSpPr>
        <p:spPr>
          <a:xfrm>
            <a:off x="7134230" y="4282557"/>
            <a:ext cx="2904674" cy="368168"/>
          </a:xfrm>
          <a:prstGeom prst="rect">
            <a:avLst/>
          </a:prstGeom>
        </p:spPr>
        <p:txBody>
          <a:bodyPr vert="horz"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3000"/>
              </a:lnSpc>
              <a:spcBef>
                <a:spcPct val="0"/>
              </a:spcBef>
              <a:spcAft>
                <a:spcPct val="0"/>
              </a:spcAft>
              <a:buClrTx/>
              <a:buSzTx/>
              <a:buFontTx/>
              <a:buNone/>
              <a:defRPr/>
            </a:pPr>
            <a:r>
              <a:rPr kumimoji="0" lang="zh-CN" altLang="en-US" sz="2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简便性</a:t>
            </a:r>
            <a:endParaRPr kumimoji="0" lang="zh-CN" altLang="en-US" sz="2100" b="0" i="0" u="none" strike="noStrike" kern="1200" cap="none" spc="0" normalizeH="0" baseline="0" noProof="0">
              <a:ln>
                <a:noFill/>
              </a:ln>
              <a:solidFill>
                <a:srgbClr val="FFFFFF"/>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6" name="iSHEJI-9"/>
          <p:cNvSpPr txBox="1"/>
          <p:nvPr/>
        </p:nvSpPr>
        <p:spPr>
          <a:xfrm>
            <a:off x="7134231" y="4702684"/>
            <a:ext cx="3274690" cy="920876"/>
          </a:xfrm>
          <a:prstGeom prst="rect">
            <a:avLst/>
          </a:prstGeom>
        </p:spPr>
        <p:txBody>
          <a:bodyPr vert="horz"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rPr>
              <a:t>仅几行代码完成手机验证码登录、邮箱验证码登录和帐号密码登录</a:t>
            </a:r>
            <a:endParaRPr kumimoji="0" lang="zh-CN" altLang="en-US" sz="14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3" name="iSHEJI-10"/>
          <p:cNvSpPr/>
          <p:nvPr/>
        </p:nvSpPr>
        <p:spPr>
          <a:xfrm>
            <a:off x="1442048" y="2055038"/>
            <a:ext cx="368168" cy="356290"/>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660734"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30163"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4" name="iSHEJI-11"/>
          <p:cNvSpPr/>
          <p:nvPr/>
        </p:nvSpPr>
        <p:spPr>
          <a:xfrm>
            <a:off x="6577076" y="4345096"/>
            <a:ext cx="368168" cy="347007"/>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30163"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6" name="iSHEJI-12"/>
          <p:cNvSpPr/>
          <p:nvPr/>
        </p:nvSpPr>
        <p:spPr>
          <a:xfrm>
            <a:off x="6151459" y="1524000"/>
            <a:ext cx="5213738" cy="2262453"/>
          </a:xfrm>
          <a:prstGeom prst="rect">
            <a:avLst/>
          </a:prstGeom>
          <a:blipFill dpi="0" rotWithShape="1">
            <a:blip r:embed="rId1"/>
            <a:tile tx="0" ty="0" sx="100000" sy="100000" flip="none" algn="ct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39" name="iSHEJI-13"/>
          <p:cNvSpPr/>
          <p:nvPr/>
        </p:nvSpPr>
        <p:spPr>
          <a:xfrm>
            <a:off x="884277" y="3839897"/>
            <a:ext cx="5213738" cy="2262453"/>
          </a:xfrm>
          <a:prstGeom prst="rect">
            <a:avLst/>
          </a:prstGeom>
          <a:blipFill dpi="0" rotWithShape="1">
            <a:blip r:embed="rId2"/>
            <a:tile tx="0" ty="0" sx="100000" sy="100000" flip="none" algn="ct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pic>
        <p:nvPicPr>
          <p:cNvPr id="5" name="图片 4"/>
          <p:cNvPicPr>
            <a:picLocks noChangeAspect="1"/>
          </p:cNvPicPr>
          <p:nvPr/>
        </p:nvPicPr>
        <p:blipFill>
          <a:blip r:embed="rId3"/>
          <a:stretch>
            <a:fillRect/>
          </a:stretch>
        </p:blipFill>
        <p:spPr>
          <a:xfrm>
            <a:off x="6403622" y="1629515"/>
            <a:ext cx="4709411" cy="2051421"/>
          </a:xfrm>
          <a:prstGeom prst="rect">
            <a:avLst/>
          </a:prstGeom>
        </p:spPr>
      </p:pic>
      <p:pic>
        <p:nvPicPr>
          <p:cNvPr id="6" name="图片 5"/>
          <p:cNvPicPr>
            <a:picLocks noChangeAspect="1"/>
          </p:cNvPicPr>
          <p:nvPr/>
        </p:nvPicPr>
        <p:blipFill>
          <a:blip r:embed="rId4"/>
          <a:stretch>
            <a:fillRect/>
          </a:stretch>
        </p:blipFill>
        <p:spPr>
          <a:xfrm>
            <a:off x="884276" y="3844371"/>
            <a:ext cx="5211724" cy="2257979"/>
          </a:xfrm>
          <a:prstGeom prst="rect">
            <a:avLst/>
          </a:prstGeom>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1"/>
          <p:cNvSpPr txBox="1"/>
          <p:nvPr/>
        </p:nvSpPr>
        <p:spPr>
          <a:xfrm>
            <a:off x="421933" y="444058"/>
            <a:ext cx="4771859"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作为开发者</a:t>
            </a:r>
            <a:endParaRPr kumimoji="0" lang="zh-CN" altLang="en-US" sz="3200" b="0" i="0" u="none" strike="noStrike" kern="1200" cap="none" spc="0" normalizeH="0" baseline="0" noProof="0">
              <a:ln>
                <a:noFill/>
              </a:ln>
              <a:solidFill>
                <a:srgbClr val="50636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2"/>
          <p:cNvSpPr txBox="1"/>
          <p:nvPr/>
        </p:nvSpPr>
        <p:spPr>
          <a:xfrm>
            <a:off x="421933" y="936501"/>
            <a:ext cx="2890621" cy="215444"/>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As a developer</a:t>
            </a:r>
            <a:endParaRPr kumimoji="0" lang="en-US" altLang="zh-CN" sz="1400" b="0" i="0" u="none" strike="noStrike" kern="1200" cap="none" spc="0" normalizeH="0" baseline="0" noProof="0">
              <a:ln>
                <a:noFill/>
              </a:ln>
              <a:solidFill>
                <a:srgbClr val="000000">
                  <a:lumMod val="50000"/>
                  <a:lumOff val="50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16" name="iSHEJI-3"/>
          <p:cNvSpPr/>
          <p:nvPr/>
        </p:nvSpPr>
        <p:spPr>
          <a:xfrm>
            <a:off x="5448300" y="0"/>
            <a:ext cx="6743700" cy="5158740"/>
          </a:xfrm>
          <a:prstGeom prst="rect">
            <a:avLst/>
          </a:prstGeom>
          <a:blipFill dpi="0" rotWithShape="1">
            <a:blip r:embed="rId1"/>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7" name="iSHEJI-4"/>
          <p:cNvSpPr/>
          <p:nvPr/>
        </p:nvSpPr>
        <p:spPr>
          <a:xfrm>
            <a:off x="5448300" y="5158740"/>
            <a:ext cx="6743700" cy="1699260"/>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18" name="iSHEJI-5"/>
          <p:cNvSpPr txBox="1"/>
          <p:nvPr/>
        </p:nvSpPr>
        <p:spPr>
          <a:xfrm>
            <a:off x="632087" y="1996952"/>
            <a:ext cx="2154012" cy="369332"/>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我们应该做什么？</a:t>
            </a:r>
            <a:endParaRPr kumimoji="0" lang="zh-CN" altLang="en-US" sz="2400" b="0" i="0" u="none" strike="noStrike" kern="1200" cap="none" spc="0" normalizeH="0" baseline="0" noProof="0">
              <a:ln>
                <a:noFill/>
              </a:ln>
              <a:solidFill>
                <a:srgbClr val="2D464A"/>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9" name="iSHEJI-6"/>
          <p:cNvSpPr txBox="1"/>
          <p:nvPr/>
        </p:nvSpPr>
        <p:spPr>
          <a:xfrm>
            <a:off x="632086" y="2469572"/>
            <a:ext cx="4393361" cy="2675476"/>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ct val="0"/>
              </a:spcBef>
              <a:spcAft>
                <a:spcPts val="1000"/>
              </a:spcAft>
              <a:buClrTx/>
              <a:buSzTx/>
              <a:buFontTx/>
              <a:buNone/>
              <a:defRPr/>
            </a:pPr>
            <a:r>
              <a:rPr kumimoji="0" lang="zh-CN" altLang="en-US"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为开发者降低门槛，解决痛点，提升体验，让人们开发甚至设计移动应用像拼一个拼图一样简单，这才是一个有未来的</a:t>
            </a:r>
            <a:r>
              <a:rPr kumimoji="0" lang="en-US" altLang="zh-CN"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APP</a:t>
            </a:r>
            <a:r>
              <a:rPr kumimoji="0" lang="zh-CN" altLang="en-US"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生态的基石。</a:t>
            </a:r>
            <a:endParaRPr kumimoji="0" lang="zh-CN" altLang="en-US"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a:p>
            <a:pPr marL="0" marR="0" lvl="0" indent="0" algn="l" defTabSz="914400" rtl="0" eaLnBrk="1" fontAlgn="auto" latinLnBrk="0" hangingPunct="1">
              <a:lnSpc>
                <a:spcPct val="150000"/>
              </a:lnSpc>
              <a:spcBef>
                <a:spcPct val="0"/>
              </a:spcBef>
              <a:spcAft>
                <a:spcPts val="1000"/>
              </a:spcAft>
              <a:buClrTx/>
              <a:buSzTx/>
              <a:buFontTx/>
              <a:buNone/>
              <a:defRPr/>
            </a:pPr>
            <a:r>
              <a:rPr kumimoji="0" lang="zh-CN" altLang="en-US"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可以想见，未来移动应用开发将越来越向高层发展，向大众普及，而作为开发者，我们应该更多地了解和使用这些开发工具提供的丰富开发能力和服务，将更多的精力和思维集中在创新和个性化上，而不必去担心底层的逻辑和实现。</a:t>
            </a:r>
            <a:endParaRPr kumimoji="0" lang="zh-CN" altLang="en-US" sz="1400" b="0" i="0" u="none" strike="noStrike" kern="1200" cap="none" spc="0" normalizeH="0" baseline="0" noProof="0">
              <a:ln>
                <a:noFill/>
              </a:ln>
              <a:solidFill>
                <a:srgbClr val="000000">
                  <a:lumMod val="75000"/>
                  <a:lumOff val="2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21" name="iSHEJI-8"/>
          <p:cNvSpPr txBox="1"/>
          <p:nvPr/>
        </p:nvSpPr>
        <p:spPr>
          <a:xfrm>
            <a:off x="5789329" y="6203958"/>
            <a:ext cx="6061643" cy="42620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en-US" altLang="zh-CN" sz="11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Maecenas porttitor congue massa. Fusce posuere, magna sed pulvinar ultricies, purus lectus malesuada libero, sit amet commodo magna eros quis urna.</a:t>
            </a:r>
            <a:endParaRPr kumimoji="0" lang="en-US" altLang="zh-CN" sz="1100" b="0" i="0" u="none" strike="noStrike" kern="1200" cap="none" spc="0" normalizeH="0" baseline="0" noProof="0">
              <a:ln>
                <a:noFill/>
              </a:ln>
              <a:solidFill>
                <a:srgbClr val="FFFFFF"/>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sp>
        <p:nvSpPr>
          <p:cNvPr id="22" name="iSHEJI-9"/>
          <p:cNvSpPr/>
          <p:nvPr/>
        </p:nvSpPr>
        <p:spPr>
          <a:xfrm>
            <a:off x="8602513" y="5490140"/>
            <a:ext cx="589640" cy="589716"/>
          </a:xfrm>
          <a:custGeom>
            <a:avLst/>
            <a:gdLst>
              <a:gd name="connsiteX0" fmla="*/ 444543 w 845681"/>
              <a:gd name="connsiteY0" fmla="*/ 267264 h 845790"/>
              <a:gd name="connsiteX1" fmla="*/ 444543 w 845681"/>
              <a:gd name="connsiteY1" fmla="*/ 401246 h 845790"/>
              <a:gd name="connsiteX2" fmla="*/ 578272 w 845681"/>
              <a:gd name="connsiteY2" fmla="*/ 401246 h 845790"/>
              <a:gd name="connsiteX3" fmla="*/ 570035 w 845681"/>
              <a:gd name="connsiteY3" fmla="*/ 360574 h 845790"/>
              <a:gd name="connsiteX4" fmla="*/ 484790 w 845681"/>
              <a:gd name="connsiteY4" fmla="*/ 275385 h 845790"/>
              <a:gd name="connsiteX5" fmla="*/ 351130 w 845681"/>
              <a:gd name="connsiteY5" fmla="*/ 252956 h 845790"/>
              <a:gd name="connsiteX6" fmla="*/ 367908 w 845681"/>
              <a:gd name="connsiteY6" fmla="*/ 292789 h 845790"/>
              <a:gd name="connsiteX7" fmla="*/ 292790 w 845681"/>
              <a:gd name="connsiteY7" fmla="*/ 477880 h 845790"/>
              <a:gd name="connsiteX8" fmla="*/ 476895 w 845681"/>
              <a:gd name="connsiteY8" fmla="*/ 553420 h 845790"/>
              <a:gd name="connsiteX9" fmla="*/ 477881 w 845681"/>
              <a:gd name="connsiteY9" fmla="*/ 552999 h 845790"/>
              <a:gd name="connsiteX10" fmla="*/ 552999 w 845681"/>
              <a:gd name="connsiteY10" fmla="*/ 477880 h 845790"/>
              <a:gd name="connsiteX11" fmla="*/ 592831 w 845681"/>
              <a:gd name="connsiteY11" fmla="*/ 494765 h 845790"/>
              <a:gd name="connsiteX12" fmla="*/ 494766 w 845681"/>
              <a:gd name="connsiteY12" fmla="*/ 592831 h 845790"/>
              <a:gd name="connsiteX13" fmla="*/ 422894 w 845681"/>
              <a:gd name="connsiteY13" fmla="*/ 607335 h 845790"/>
              <a:gd name="connsiteX14" fmla="*/ 351130 w 845681"/>
              <a:gd name="connsiteY14" fmla="*/ 592831 h 845790"/>
              <a:gd name="connsiteX15" fmla="*/ 252957 w 845681"/>
              <a:gd name="connsiteY15" fmla="*/ 494765 h 845790"/>
              <a:gd name="connsiteX16" fmla="*/ 351130 w 845681"/>
              <a:gd name="connsiteY16" fmla="*/ 252956 h 845790"/>
              <a:gd name="connsiteX17" fmla="*/ 401246 w 845681"/>
              <a:gd name="connsiteY17" fmla="*/ 184549 h 845790"/>
              <a:gd name="connsiteX18" fmla="*/ 444543 w 845681"/>
              <a:gd name="connsiteY18" fmla="*/ 184549 h 845790"/>
              <a:gd name="connsiteX19" fmla="*/ 444543 w 845681"/>
              <a:gd name="connsiteY19" fmla="*/ 221736 h 845790"/>
              <a:gd name="connsiteX20" fmla="*/ 463457 w 845681"/>
              <a:gd name="connsiteY20" fmla="*/ 223642 h 845790"/>
              <a:gd name="connsiteX21" fmla="*/ 621798 w 845681"/>
              <a:gd name="connsiteY21" fmla="*/ 381901 h 845790"/>
              <a:gd name="connsiteX22" fmla="*/ 623759 w 845681"/>
              <a:gd name="connsiteY22" fmla="*/ 401246 h 845790"/>
              <a:gd name="connsiteX23" fmla="*/ 663728 w 845681"/>
              <a:gd name="connsiteY23" fmla="*/ 401246 h 845790"/>
              <a:gd name="connsiteX24" fmla="*/ 663728 w 845681"/>
              <a:gd name="connsiteY24" fmla="*/ 444542 h 845790"/>
              <a:gd name="connsiteX25" fmla="*/ 401246 w 845681"/>
              <a:gd name="connsiteY25" fmla="*/ 444542 h 845790"/>
              <a:gd name="connsiteX26" fmla="*/ 398648 w 845681"/>
              <a:gd name="connsiteY26" fmla="*/ 43621 h 845790"/>
              <a:gd name="connsiteX27" fmla="*/ 379490 w 845681"/>
              <a:gd name="connsiteY27" fmla="*/ 175782 h 845790"/>
              <a:gd name="connsiteX28" fmla="*/ 365094 w 845681"/>
              <a:gd name="connsiteY28" fmla="*/ 179138 h 845790"/>
              <a:gd name="connsiteX29" fmla="*/ 291491 w 845681"/>
              <a:gd name="connsiteY29" fmla="*/ 209662 h 845790"/>
              <a:gd name="connsiteX30" fmla="*/ 278826 w 845681"/>
              <a:gd name="connsiteY30" fmla="*/ 217347 h 845790"/>
              <a:gd name="connsiteX31" fmla="*/ 172102 w 845681"/>
              <a:gd name="connsiteY31" fmla="*/ 137140 h 845790"/>
              <a:gd name="connsiteX32" fmla="*/ 138114 w 845681"/>
              <a:gd name="connsiteY32" fmla="*/ 171128 h 845790"/>
              <a:gd name="connsiteX33" fmla="*/ 217779 w 845681"/>
              <a:gd name="connsiteY33" fmla="*/ 278395 h 845790"/>
              <a:gd name="connsiteX34" fmla="*/ 209986 w 845681"/>
              <a:gd name="connsiteY34" fmla="*/ 290950 h 845790"/>
              <a:gd name="connsiteX35" fmla="*/ 179029 w 845681"/>
              <a:gd name="connsiteY35" fmla="*/ 365095 h 845790"/>
              <a:gd name="connsiteX36" fmla="*/ 175673 w 845681"/>
              <a:gd name="connsiteY36" fmla="*/ 379491 h 845790"/>
              <a:gd name="connsiteX37" fmla="*/ 43403 w 845681"/>
              <a:gd name="connsiteY37" fmla="*/ 398433 h 845790"/>
              <a:gd name="connsiteX38" fmla="*/ 43403 w 845681"/>
              <a:gd name="connsiteY38" fmla="*/ 446600 h 845790"/>
              <a:gd name="connsiteX39" fmla="*/ 175565 w 845681"/>
              <a:gd name="connsiteY39" fmla="*/ 465975 h 845790"/>
              <a:gd name="connsiteX40" fmla="*/ 178921 w 845681"/>
              <a:gd name="connsiteY40" fmla="*/ 480370 h 845790"/>
              <a:gd name="connsiteX41" fmla="*/ 209553 w 845681"/>
              <a:gd name="connsiteY41" fmla="*/ 554732 h 845790"/>
              <a:gd name="connsiteX42" fmla="*/ 217346 w 845681"/>
              <a:gd name="connsiteY42" fmla="*/ 567288 h 845790"/>
              <a:gd name="connsiteX43" fmla="*/ 137140 w 845681"/>
              <a:gd name="connsiteY43" fmla="*/ 674121 h 845790"/>
              <a:gd name="connsiteX44" fmla="*/ 171236 w 845681"/>
              <a:gd name="connsiteY44" fmla="*/ 708325 h 845790"/>
              <a:gd name="connsiteX45" fmla="*/ 278394 w 845681"/>
              <a:gd name="connsiteY45" fmla="*/ 628552 h 845790"/>
              <a:gd name="connsiteX46" fmla="*/ 290841 w 845681"/>
              <a:gd name="connsiteY46" fmla="*/ 636345 h 845790"/>
              <a:gd name="connsiteX47" fmla="*/ 365094 w 845681"/>
              <a:gd name="connsiteY47" fmla="*/ 667302 h 845790"/>
              <a:gd name="connsiteX48" fmla="*/ 379490 w 845681"/>
              <a:gd name="connsiteY48" fmla="*/ 670658 h 845790"/>
              <a:gd name="connsiteX49" fmla="*/ 398324 w 845681"/>
              <a:gd name="connsiteY49" fmla="*/ 802495 h 845790"/>
              <a:gd name="connsiteX50" fmla="*/ 446492 w 845681"/>
              <a:gd name="connsiteY50" fmla="*/ 802495 h 845790"/>
              <a:gd name="connsiteX51" fmla="*/ 465758 w 845681"/>
              <a:gd name="connsiteY51" fmla="*/ 670333 h 845790"/>
              <a:gd name="connsiteX52" fmla="*/ 480154 w 845681"/>
              <a:gd name="connsiteY52" fmla="*/ 666977 h 845790"/>
              <a:gd name="connsiteX53" fmla="*/ 554515 w 845681"/>
              <a:gd name="connsiteY53" fmla="*/ 636562 h 845790"/>
              <a:gd name="connsiteX54" fmla="*/ 567071 w 845681"/>
              <a:gd name="connsiteY54" fmla="*/ 628768 h 845790"/>
              <a:gd name="connsiteX55" fmla="*/ 674012 w 845681"/>
              <a:gd name="connsiteY55" fmla="*/ 708866 h 845790"/>
              <a:gd name="connsiteX56" fmla="*/ 708108 w 845681"/>
              <a:gd name="connsiteY56" fmla="*/ 674878 h 845790"/>
              <a:gd name="connsiteX57" fmla="*/ 628227 w 845681"/>
              <a:gd name="connsiteY57" fmla="*/ 567721 h 845790"/>
              <a:gd name="connsiteX58" fmla="*/ 636020 w 845681"/>
              <a:gd name="connsiteY58" fmla="*/ 555273 h 845790"/>
              <a:gd name="connsiteX59" fmla="*/ 666868 w 845681"/>
              <a:gd name="connsiteY59" fmla="*/ 480912 h 845790"/>
              <a:gd name="connsiteX60" fmla="*/ 670332 w 845681"/>
              <a:gd name="connsiteY60" fmla="*/ 466624 h 845790"/>
              <a:gd name="connsiteX61" fmla="*/ 802493 w 845681"/>
              <a:gd name="connsiteY61" fmla="*/ 447573 h 845790"/>
              <a:gd name="connsiteX62" fmla="*/ 802493 w 845681"/>
              <a:gd name="connsiteY62" fmla="*/ 399407 h 845790"/>
              <a:gd name="connsiteX63" fmla="*/ 670332 w 845681"/>
              <a:gd name="connsiteY63" fmla="*/ 380140 h 845790"/>
              <a:gd name="connsiteX64" fmla="*/ 666976 w 845681"/>
              <a:gd name="connsiteY64" fmla="*/ 365745 h 845790"/>
              <a:gd name="connsiteX65" fmla="*/ 636236 w 845681"/>
              <a:gd name="connsiteY65" fmla="*/ 291492 h 845790"/>
              <a:gd name="connsiteX66" fmla="*/ 628443 w 845681"/>
              <a:gd name="connsiteY66" fmla="*/ 278935 h 845790"/>
              <a:gd name="connsiteX67" fmla="*/ 708433 w 845681"/>
              <a:gd name="connsiteY67" fmla="*/ 171994 h 845790"/>
              <a:gd name="connsiteX68" fmla="*/ 674337 w 845681"/>
              <a:gd name="connsiteY68" fmla="*/ 137898 h 845790"/>
              <a:gd name="connsiteX69" fmla="*/ 567287 w 845681"/>
              <a:gd name="connsiteY69" fmla="*/ 217780 h 845790"/>
              <a:gd name="connsiteX70" fmla="*/ 554840 w 845681"/>
              <a:gd name="connsiteY70" fmla="*/ 209986 h 845790"/>
              <a:gd name="connsiteX71" fmla="*/ 480478 w 845681"/>
              <a:gd name="connsiteY71" fmla="*/ 179138 h 845790"/>
              <a:gd name="connsiteX72" fmla="*/ 466191 w 845681"/>
              <a:gd name="connsiteY72" fmla="*/ 175782 h 845790"/>
              <a:gd name="connsiteX73" fmla="*/ 447032 w 845681"/>
              <a:gd name="connsiteY73" fmla="*/ 43621 h 845790"/>
              <a:gd name="connsiteX74" fmla="*/ 361306 w 845681"/>
              <a:gd name="connsiteY74" fmla="*/ 0 h 845790"/>
              <a:gd name="connsiteX75" fmla="*/ 484484 w 845681"/>
              <a:gd name="connsiteY75" fmla="*/ 0 h 845790"/>
              <a:gd name="connsiteX76" fmla="*/ 504832 w 845681"/>
              <a:gd name="connsiteY76" fmla="*/ 140713 h 845790"/>
              <a:gd name="connsiteX77" fmla="*/ 564798 w 845681"/>
              <a:gd name="connsiteY77" fmla="*/ 165607 h 845790"/>
              <a:gd name="connsiteX78" fmla="*/ 678450 w 845681"/>
              <a:gd name="connsiteY78" fmla="*/ 80639 h 845790"/>
              <a:gd name="connsiteX79" fmla="*/ 765042 w 845681"/>
              <a:gd name="connsiteY79" fmla="*/ 167231 h 845790"/>
              <a:gd name="connsiteX80" fmla="*/ 680074 w 845681"/>
              <a:gd name="connsiteY80" fmla="*/ 281208 h 845790"/>
              <a:gd name="connsiteX81" fmla="*/ 704968 w 845681"/>
              <a:gd name="connsiteY81" fmla="*/ 341174 h 845790"/>
              <a:gd name="connsiteX82" fmla="*/ 845681 w 845681"/>
              <a:gd name="connsiteY82" fmla="*/ 361631 h 845790"/>
              <a:gd name="connsiteX83" fmla="*/ 845681 w 845681"/>
              <a:gd name="connsiteY83" fmla="*/ 485025 h 845790"/>
              <a:gd name="connsiteX84" fmla="*/ 704968 w 845681"/>
              <a:gd name="connsiteY84" fmla="*/ 505157 h 845790"/>
              <a:gd name="connsiteX85" fmla="*/ 680074 w 845681"/>
              <a:gd name="connsiteY85" fmla="*/ 565123 h 845790"/>
              <a:gd name="connsiteX86" fmla="*/ 764934 w 845681"/>
              <a:gd name="connsiteY86" fmla="*/ 678884 h 845790"/>
              <a:gd name="connsiteX87" fmla="*/ 677693 w 845681"/>
              <a:gd name="connsiteY87" fmla="*/ 765476 h 845790"/>
              <a:gd name="connsiteX88" fmla="*/ 564040 w 845681"/>
              <a:gd name="connsiteY88" fmla="*/ 680399 h 845790"/>
              <a:gd name="connsiteX89" fmla="*/ 504075 w 845681"/>
              <a:gd name="connsiteY89" fmla="*/ 705187 h 845790"/>
              <a:gd name="connsiteX90" fmla="*/ 483942 w 845681"/>
              <a:gd name="connsiteY90" fmla="*/ 845790 h 845790"/>
              <a:gd name="connsiteX91" fmla="*/ 360764 w 845681"/>
              <a:gd name="connsiteY91" fmla="*/ 845790 h 845790"/>
              <a:gd name="connsiteX92" fmla="*/ 340632 w 845681"/>
              <a:gd name="connsiteY92" fmla="*/ 705078 h 845790"/>
              <a:gd name="connsiteX93" fmla="*/ 280775 w 845681"/>
              <a:gd name="connsiteY93" fmla="*/ 680075 h 845790"/>
              <a:gd name="connsiteX94" fmla="*/ 166906 w 845681"/>
              <a:gd name="connsiteY94" fmla="*/ 764935 h 845790"/>
              <a:gd name="connsiteX95" fmla="*/ 80314 w 845681"/>
              <a:gd name="connsiteY95" fmla="*/ 677585 h 845790"/>
              <a:gd name="connsiteX96" fmla="*/ 165390 w 845681"/>
              <a:gd name="connsiteY96" fmla="*/ 564041 h 845790"/>
              <a:gd name="connsiteX97" fmla="*/ 140713 w 845681"/>
              <a:gd name="connsiteY97" fmla="*/ 504075 h 845790"/>
              <a:gd name="connsiteX98" fmla="*/ 0 w 845681"/>
              <a:gd name="connsiteY98" fmla="*/ 483510 h 845790"/>
              <a:gd name="connsiteX99" fmla="*/ 0 w 845681"/>
              <a:gd name="connsiteY99" fmla="*/ 360332 h 845790"/>
              <a:gd name="connsiteX100" fmla="*/ 140713 w 845681"/>
              <a:gd name="connsiteY100" fmla="*/ 340308 h 845790"/>
              <a:gd name="connsiteX101" fmla="*/ 165715 w 845681"/>
              <a:gd name="connsiteY101" fmla="*/ 280451 h 845790"/>
              <a:gd name="connsiteX102" fmla="*/ 80964 w 845681"/>
              <a:gd name="connsiteY102" fmla="*/ 166473 h 845790"/>
              <a:gd name="connsiteX103" fmla="*/ 168313 w 845681"/>
              <a:gd name="connsiteY103" fmla="*/ 79881 h 845790"/>
              <a:gd name="connsiteX104" fmla="*/ 281857 w 845681"/>
              <a:gd name="connsiteY104" fmla="*/ 165174 h 845790"/>
              <a:gd name="connsiteX105" fmla="*/ 341065 w 845681"/>
              <a:gd name="connsiteY105" fmla="*/ 140713 h 845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45681" h="845790">
                <a:moveTo>
                  <a:pt x="444543" y="267264"/>
                </a:moveTo>
                <a:lnTo>
                  <a:pt x="444543" y="401246"/>
                </a:lnTo>
                <a:lnTo>
                  <a:pt x="578272" y="401246"/>
                </a:lnTo>
                <a:lnTo>
                  <a:pt x="570035" y="360574"/>
                </a:lnTo>
                <a:cubicBezTo>
                  <a:pt x="553810" y="322267"/>
                  <a:pt x="523107" y="291584"/>
                  <a:pt x="484790" y="275385"/>
                </a:cubicBezTo>
                <a:close/>
                <a:moveTo>
                  <a:pt x="351130" y="252956"/>
                </a:moveTo>
                <a:lnTo>
                  <a:pt x="367908" y="292789"/>
                </a:lnTo>
                <a:cubicBezTo>
                  <a:pt x="296199" y="323290"/>
                  <a:pt x="262623" y="406018"/>
                  <a:pt x="292790" y="477880"/>
                </a:cubicBezTo>
                <a:cubicBezTo>
                  <a:pt x="322772" y="549578"/>
                  <a:pt x="405198" y="583392"/>
                  <a:pt x="476895" y="553420"/>
                </a:cubicBezTo>
                <a:cubicBezTo>
                  <a:pt x="477220" y="553280"/>
                  <a:pt x="477556" y="553139"/>
                  <a:pt x="477881" y="552999"/>
                </a:cubicBezTo>
                <a:cubicBezTo>
                  <a:pt x="511662" y="538559"/>
                  <a:pt x="538559" y="511661"/>
                  <a:pt x="552999" y="477880"/>
                </a:cubicBezTo>
                <a:lnTo>
                  <a:pt x="592831" y="494765"/>
                </a:lnTo>
                <a:cubicBezTo>
                  <a:pt x="574073" y="538916"/>
                  <a:pt x="538918" y="574073"/>
                  <a:pt x="494766" y="592831"/>
                </a:cubicBezTo>
                <a:cubicBezTo>
                  <a:pt x="472025" y="602443"/>
                  <a:pt x="447584" y="607367"/>
                  <a:pt x="422894" y="607335"/>
                </a:cubicBezTo>
                <a:cubicBezTo>
                  <a:pt x="398237" y="607389"/>
                  <a:pt x="373828" y="602453"/>
                  <a:pt x="351130" y="592831"/>
                </a:cubicBezTo>
                <a:cubicBezTo>
                  <a:pt x="306915" y="574127"/>
                  <a:pt x="271704" y="538960"/>
                  <a:pt x="252957" y="494765"/>
                </a:cubicBezTo>
                <a:cubicBezTo>
                  <a:pt x="213298" y="400877"/>
                  <a:pt x="257254" y="292626"/>
                  <a:pt x="351130" y="252956"/>
                </a:cubicBezTo>
                <a:close/>
                <a:moveTo>
                  <a:pt x="401246" y="184549"/>
                </a:moveTo>
                <a:lnTo>
                  <a:pt x="444543" y="184549"/>
                </a:lnTo>
                <a:lnTo>
                  <a:pt x="444543" y="221736"/>
                </a:lnTo>
                <a:lnTo>
                  <a:pt x="463457" y="223642"/>
                </a:lnTo>
                <a:cubicBezTo>
                  <a:pt x="542911" y="239895"/>
                  <a:pt x="605501" y="302455"/>
                  <a:pt x="621798" y="381901"/>
                </a:cubicBezTo>
                <a:lnTo>
                  <a:pt x="623759" y="401246"/>
                </a:lnTo>
                <a:lnTo>
                  <a:pt x="663728" y="401246"/>
                </a:lnTo>
                <a:lnTo>
                  <a:pt x="663728" y="444542"/>
                </a:lnTo>
                <a:lnTo>
                  <a:pt x="401246" y="444542"/>
                </a:lnTo>
                <a:close/>
                <a:moveTo>
                  <a:pt x="398648" y="43621"/>
                </a:moveTo>
                <a:lnTo>
                  <a:pt x="379490" y="175782"/>
                </a:lnTo>
                <a:lnTo>
                  <a:pt x="365094" y="179138"/>
                </a:lnTo>
                <a:cubicBezTo>
                  <a:pt x="339073" y="185275"/>
                  <a:pt x="314221" y="195579"/>
                  <a:pt x="291491" y="209662"/>
                </a:cubicBezTo>
                <a:lnTo>
                  <a:pt x="278826" y="217347"/>
                </a:lnTo>
                <a:lnTo>
                  <a:pt x="172102" y="137140"/>
                </a:lnTo>
                <a:lnTo>
                  <a:pt x="138114" y="171128"/>
                </a:lnTo>
                <a:lnTo>
                  <a:pt x="217779" y="278395"/>
                </a:lnTo>
                <a:lnTo>
                  <a:pt x="209986" y="290950"/>
                </a:lnTo>
                <a:cubicBezTo>
                  <a:pt x="195741" y="313843"/>
                  <a:pt x="185297" y="338879"/>
                  <a:pt x="179029" y="365095"/>
                </a:cubicBezTo>
                <a:lnTo>
                  <a:pt x="175673" y="379491"/>
                </a:lnTo>
                <a:lnTo>
                  <a:pt x="43403" y="398433"/>
                </a:lnTo>
                <a:lnTo>
                  <a:pt x="43403" y="446600"/>
                </a:lnTo>
                <a:lnTo>
                  <a:pt x="175565" y="465975"/>
                </a:lnTo>
                <a:lnTo>
                  <a:pt x="178921" y="480370"/>
                </a:lnTo>
                <a:cubicBezTo>
                  <a:pt x="185015" y="506663"/>
                  <a:pt x="195362" y="531775"/>
                  <a:pt x="209553" y="554732"/>
                </a:cubicBezTo>
                <a:lnTo>
                  <a:pt x="217346" y="567288"/>
                </a:lnTo>
                <a:lnTo>
                  <a:pt x="137140" y="674121"/>
                </a:lnTo>
                <a:lnTo>
                  <a:pt x="171236" y="708325"/>
                </a:lnTo>
                <a:lnTo>
                  <a:pt x="278394" y="628552"/>
                </a:lnTo>
                <a:lnTo>
                  <a:pt x="290841" y="636345"/>
                </a:lnTo>
                <a:cubicBezTo>
                  <a:pt x="313778" y="650568"/>
                  <a:pt x="338846" y="661024"/>
                  <a:pt x="365094" y="667302"/>
                </a:cubicBezTo>
                <a:lnTo>
                  <a:pt x="379490" y="670658"/>
                </a:lnTo>
                <a:lnTo>
                  <a:pt x="398324" y="802495"/>
                </a:lnTo>
                <a:lnTo>
                  <a:pt x="446492" y="802495"/>
                </a:lnTo>
                <a:lnTo>
                  <a:pt x="465758" y="670333"/>
                </a:lnTo>
                <a:lnTo>
                  <a:pt x="480154" y="666977"/>
                </a:lnTo>
                <a:cubicBezTo>
                  <a:pt x="506446" y="660992"/>
                  <a:pt x="531568" y="650709"/>
                  <a:pt x="554515" y="636562"/>
                </a:cubicBezTo>
                <a:lnTo>
                  <a:pt x="567071" y="628768"/>
                </a:lnTo>
                <a:lnTo>
                  <a:pt x="674012" y="708866"/>
                </a:lnTo>
                <a:lnTo>
                  <a:pt x="708108" y="674878"/>
                </a:lnTo>
                <a:lnTo>
                  <a:pt x="628227" y="567721"/>
                </a:lnTo>
                <a:lnTo>
                  <a:pt x="636020" y="555273"/>
                </a:lnTo>
                <a:cubicBezTo>
                  <a:pt x="650265" y="532326"/>
                  <a:pt x="660688" y="507204"/>
                  <a:pt x="666868" y="480912"/>
                </a:cubicBezTo>
                <a:lnTo>
                  <a:pt x="670332" y="466624"/>
                </a:lnTo>
                <a:lnTo>
                  <a:pt x="802493" y="447573"/>
                </a:lnTo>
                <a:lnTo>
                  <a:pt x="802493" y="399407"/>
                </a:lnTo>
                <a:lnTo>
                  <a:pt x="670332" y="380140"/>
                </a:lnTo>
                <a:lnTo>
                  <a:pt x="666976" y="365745"/>
                </a:lnTo>
                <a:cubicBezTo>
                  <a:pt x="660817" y="339496"/>
                  <a:pt x="650437" y="314417"/>
                  <a:pt x="636236" y="291492"/>
                </a:cubicBezTo>
                <a:lnTo>
                  <a:pt x="628443" y="278935"/>
                </a:lnTo>
                <a:lnTo>
                  <a:pt x="708433" y="171994"/>
                </a:lnTo>
                <a:lnTo>
                  <a:pt x="674337" y="137898"/>
                </a:lnTo>
                <a:lnTo>
                  <a:pt x="567287" y="217780"/>
                </a:lnTo>
                <a:lnTo>
                  <a:pt x="554840" y="209986"/>
                </a:lnTo>
                <a:cubicBezTo>
                  <a:pt x="531881" y="195753"/>
                  <a:pt x="506771" y="185340"/>
                  <a:pt x="480478" y="179138"/>
                </a:cubicBezTo>
                <a:lnTo>
                  <a:pt x="466191" y="175782"/>
                </a:lnTo>
                <a:lnTo>
                  <a:pt x="447032" y="43621"/>
                </a:lnTo>
                <a:close/>
                <a:moveTo>
                  <a:pt x="361306" y="0"/>
                </a:moveTo>
                <a:lnTo>
                  <a:pt x="484484" y="0"/>
                </a:lnTo>
                <a:lnTo>
                  <a:pt x="504832" y="140713"/>
                </a:lnTo>
                <a:cubicBezTo>
                  <a:pt x="525702" y="146688"/>
                  <a:pt x="545823" y="155043"/>
                  <a:pt x="564798" y="165607"/>
                </a:cubicBezTo>
                <a:lnTo>
                  <a:pt x="678450" y="80639"/>
                </a:lnTo>
                <a:lnTo>
                  <a:pt x="765042" y="167231"/>
                </a:lnTo>
                <a:lnTo>
                  <a:pt x="680074" y="281208"/>
                </a:lnTo>
                <a:cubicBezTo>
                  <a:pt x="690595" y="300205"/>
                  <a:pt x="698941" y="320315"/>
                  <a:pt x="704968" y="341174"/>
                </a:cubicBezTo>
                <a:lnTo>
                  <a:pt x="845681" y="361631"/>
                </a:lnTo>
                <a:lnTo>
                  <a:pt x="845681" y="485025"/>
                </a:lnTo>
                <a:lnTo>
                  <a:pt x="704968" y="505157"/>
                </a:lnTo>
                <a:cubicBezTo>
                  <a:pt x="698919" y="526005"/>
                  <a:pt x="690562" y="546116"/>
                  <a:pt x="680074" y="565123"/>
                </a:cubicBezTo>
                <a:lnTo>
                  <a:pt x="764934" y="678884"/>
                </a:lnTo>
                <a:lnTo>
                  <a:pt x="677693" y="765476"/>
                </a:lnTo>
                <a:lnTo>
                  <a:pt x="564040" y="680399"/>
                </a:lnTo>
                <a:cubicBezTo>
                  <a:pt x="545055" y="690898"/>
                  <a:pt x="524933" y="699222"/>
                  <a:pt x="504075" y="705187"/>
                </a:cubicBezTo>
                <a:lnTo>
                  <a:pt x="483942" y="845790"/>
                </a:lnTo>
                <a:lnTo>
                  <a:pt x="360764" y="845790"/>
                </a:lnTo>
                <a:lnTo>
                  <a:pt x="340632" y="705078"/>
                </a:lnTo>
                <a:cubicBezTo>
                  <a:pt x="319807" y="699016"/>
                  <a:pt x="299728" y="690627"/>
                  <a:pt x="280775" y="680075"/>
                </a:cubicBezTo>
                <a:lnTo>
                  <a:pt x="166906" y="764935"/>
                </a:lnTo>
                <a:lnTo>
                  <a:pt x="80314" y="677585"/>
                </a:lnTo>
                <a:lnTo>
                  <a:pt x="165390" y="564041"/>
                </a:lnTo>
                <a:cubicBezTo>
                  <a:pt x="154989" y="545023"/>
                  <a:pt x="146708" y="524912"/>
                  <a:pt x="140713" y="504075"/>
                </a:cubicBezTo>
                <a:lnTo>
                  <a:pt x="0" y="483510"/>
                </a:lnTo>
                <a:lnTo>
                  <a:pt x="0" y="360332"/>
                </a:lnTo>
                <a:lnTo>
                  <a:pt x="140713" y="340308"/>
                </a:lnTo>
                <a:cubicBezTo>
                  <a:pt x="146740" y="319471"/>
                  <a:pt x="155130" y="299382"/>
                  <a:pt x="165715" y="280451"/>
                </a:cubicBezTo>
                <a:lnTo>
                  <a:pt x="80964" y="166473"/>
                </a:lnTo>
                <a:lnTo>
                  <a:pt x="168313" y="79881"/>
                </a:lnTo>
                <a:lnTo>
                  <a:pt x="281857" y="165174"/>
                </a:lnTo>
                <a:cubicBezTo>
                  <a:pt x="300648" y="154892"/>
                  <a:pt x="320499" y="146688"/>
                  <a:pt x="341065" y="140713"/>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3" name="iSHEJI-10"/>
          <p:cNvSpPr/>
          <p:nvPr/>
        </p:nvSpPr>
        <p:spPr>
          <a:xfrm>
            <a:off x="10015377" y="5485273"/>
            <a:ext cx="496738" cy="599450"/>
          </a:xfrm>
          <a:custGeom>
            <a:avLst/>
            <a:gdLst>
              <a:gd name="connsiteX0" fmla="*/ 503968 w 712438"/>
              <a:gd name="connsiteY0" fmla="*/ 749780 h 859752"/>
              <a:gd name="connsiteX1" fmla="*/ 548022 w 712438"/>
              <a:gd name="connsiteY1" fmla="*/ 749780 h 859752"/>
              <a:gd name="connsiteX2" fmla="*/ 548022 w 712438"/>
              <a:gd name="connsiteY2" fmla="*/ 793076 h 859752"/>
              <a:gd name="connsiteX3" fmla="*/ 503968 w 712438"/>
              <a:gd name="connsiteY3" fmla="*/ 793076 h 859752"/>
              <a:gd name="connsiteX4" fmla="*/ 252201 w 712438"/>
              <a:gd name="connsiteY4" fmla="*/ 749780 h 859752"/>
              <a:gd name="connsiteX5" fmla="*/ 462295 w 712438"/>
              <a:gd name="connsiteY5" fmla="*/ 749780 h 859752"/>
              <a:gd name="connsiteX6" fmla="*/ 462295 w 712438"/>
              <a:gd name="connsiteY6" fmla="*/ 793076 h 859752"/>
              <a:gd name="connsiteX7" fmla="*/ 252201 w 712438"/>
              <a:gd name="connsiteY7" fmla="*/ 793076 h 859752"/>
              <a:gd name="connsiteX8" fmla="*/ 161062 w 712438"/>
              <a:gd name="connsiteY8" fmla="*/ 749780 h 859752"/>
              <a:gd name="connsiteX9" fmla="*/ 205116 w 712438"/>
              <a:gd name="connsiteY9" fmla="*/ 749780 h 859752"/>
              <a:gd name="connsiteX10" fmla="*/ 205116 w 712438"/>
              <a:gd name="connsiteY10" fmla="*/ 793076 h 859752"/>
              <a:gd name="connsiteX11" fmla="*/ 161062 w 712438"/>
              <a:gd name="connsiteY11" fmla="*/ 793076 h 859752"/>
              <a:gd name="connsiteX12" fmla="*/ 503968 w 712438"/>
              <a:gd name="connsiteY12" fmla="*/ 674228 h 859752"/>
              <a:gd name="connsiteX13" fmla="*/ 548022 w 712438"/>
              <a:gd name="connsiteY13" fmla="*/ 674228 h 859752"/>
              <a:gd name="connsiteX14" fmla="*/ 548022 w 712438"/>
              <a:gd name="connsiteY14" fmla="*/ 717524 h 859752"/>
              <a:gd name="connsiteX15" fmla="*/ 503968 w 712438"/>
              <a:gd name="connsiteY15" fmla="*/ 717524 h 859752"/>
              <a:gd name="connsiteX16" fmla="*/ 418241 w 712438"/>
              <a:gd name="connsiteY16" fmla="*/ 674228 h 859752"/>
              <a:gd name="connsiteX17" fmla="*/ 462295 w 712438"/>
              <a:gd name="connsiteY17" fmla="*/ 674228 h 859752"/>
              <a:gd name="connsiteX18" fmla="*/ 462295 w 712438"/>
              <a:gd name="connsiteY18" fmla="*/ 717524 h 859752"/>
              <a:gd name="connsiteX19" fmla="*/ 418241 w 712438"/>
              <a:gd name="connsiteY19" fmla="*/ 717524 h 859752"/>
              <a:gd name="connsiteX20" fmla="*/ 332515 w 712438"/>
              <a:gd name="connsiteY20" fmla="*/ 674228 h 859752"/>
              <a:gd name="connsiteX21" fmla="*/ 376568 w 712438"/>
              <a:gd name="connsiteY21" fmla="*/ 674228 h 859752"/>
              <a:gd name="connsiteX22" fmla="*/ 376568 w 712438"/>
              <a:gd name="connsiteY22" fmla="*/ 717524 h 859752"/>
              <a:gd name="connsiteX23" fmla="*/ 332515 w 712438"/>
              <a:gd name="connsiteY23" fmla="*/ 717524 h 859752"/>
              <a:gd name="connsiteX24" fmla="*/ 246789 w 712438"/>
              <a:gd name="connsiteY24" fmla="*/ 674228 h 859752"/>
              <a:gd name="connsiteX25" fmla="*/ 290842 w 712438"/>
              <a:gd name="connsiteY25" fmla="*/ 674228 h 859752"/>
              <a:gd name="connsiteX26" fmla="*/ 290842 w 712438"/>
              <a:gd name="connsiteY26" fmla="*/ 717524 h 859752"/>
              <a:gd name="connsiteX27" fmla="*/ 246789 w 712438"/>
              <a:gd name="connsiteY27" fmla="*/ 717524 h 859752"/>
              <a:gd name="connsiteX28" fmla="*/ 161062 w 712438"/>
              <a:gd name="connsiteY28" fmla="*/ 674228 h 859752"/>
              <a:gd name="connsiteX29" fmla="*/ 205116 w 712438"/>
              <a:gd name="connsiteY29" fmla="*/ 674228 h 859752"/>
              <a:gd name="connsiteX30" fmla="*/ 205116 w 712438"/>
              <a:gd name="connsiteY30" fmla="*/ 717524 h 859752"/>
              <a:gd name="connsiteX31" fmla="*/ 161062 w 712438"/>
              <a:gd name="connsiteY31" fmla="*/ 717524 h 859752"/>
              <a:gd name="connsiteX32" fmla="*/ 503968 w 712438"/>
              <a:gd name="connsiteY32" fmla="*/ 598785 h 859752"/>
              <a:gd name="connsiteX33" fmla="*/ 548022 w 712438"/>
              <a:gd name="connsiteY33" fmla="*/ 598785 h 859752"/>
              <a:gd name="connsiteX34" fmla="*/ 548022 w 712438"/>
              <a:gd name="connsiteY34" fmla="*/ 642081 h 859752"/>
              <a:gd name="connsiteX35" fmla="*/ 503968 w 712438"/>
              <a:gd name="connsiteY35" fmla="*/ 642081 h 859752"/>
              <a:gd name="connsiteX36" fmla="*/ 418241 w 712438"/>
              <a:gd name="connsiteY36" fmla="*/ 598785 h 859752"/>
              <a:gd name="connsiteX37" fmla="*/ 462295 w 712438"/>
              <a:gd name="connsiteY37" fmla="*/ 598785 h 859752"/>
              <a:gd name="connsiteX38" fmla="*/ 462295 w 712438"/>
              <a:gd name="connsiteY38" fmla="*/ 642081 h 859752"/>
              <a:gd name="connsiteX39" fmla="*/ 418241 w 712438"/>
              <a:gd name="connsiteY39" fmla="*/ 642081 h 859752"/>
              <a:gd name="connsiteX40" fmla="*/ 332515 w 712438"/>
              <a:gd name="connsiteY40" fmla="*/ 598785 h 859752"/>
              <a:gd name="connsiteX41" fmla="*/ 376568 w 712438"/>
              <a:gd name="connsiteY41" fmla="*/ 598785 h 859752"/>
              <a:gd name="connsiteX42" fmla="*/ 376568 w 712438"/>
              <a:gd name="connsiteY42" fmla="*/ 642081 h 859752"/>
              <a:gd name="connsiteX43" fmla="*/ 332515 w 712438"/>
              <a:gd name="connsiteY43" fmla="*/ 642081 h 859752"/>
              <a:gd name="connsiteX44" fmla="*/ 246789 w 712438"/>
              <a:gd name="connsiteY44" fmla="*/ 598785 h 859752"/>
              <a:gd name="connsiteX45" fmla="*/ 290842 w 712438"/>
              <a:gd name="connsiteY45" fmla="*/ 598785 h 859752"/>
              <a:gd name="connsiteX46" fmla="*/ 290842 w 712438"/>
              <a:gd name="connsiteY46" fmla="*/ 642081 h 859752"/>
              <a:gd name="connsiteX47" fmla="*/ 246789 w 712438"/>
              <a:gd name="connsiteY47" fmla="*/ 642081 h 859752"/>
              <a:gd name="connsiteX48" fmla="*/ 161062 w 712438"/>
              <a:gd name="connsiteY48" fmla="*/ 598785 h 859752"/>
              <a:gd name="connsiteX49" fmla="*/ 205116 w 712438"/>
              <a:gd name="connsiteY49" fmla="*/ 598785 h 859752"/>
              <a:gd name="connsiteX50" fmla="*/ 205116 w 712438"/>
              <a:gd name="connsiteY50" fmla="*/ 642081 h 859752"/>
              <a:gd name="connsiteX51" fmla="*/ 161062 w 712438"/>
              <a:gd name="connsiteY51" fmla="*/ 642081 h 859752"/>
              <a:gd name="connsiteX52" fmla="*/ 52931 w 712438"/>
              <a:gd name="connsiteY52" fmla="*/ 575404 h 859752"/>
              <a:gd name="connsiteX53" fmla="*/ 96227 w 712438"/>
              <a:gd name="connsiteY53" fmla="*/ 575404 h 859752"/>
              <a:gd name="connsiteX54" fmla="*/ 96227 w 712438"/>
              <a:gd name="connsiteY54" fmla="*/ 703019 h 859752"/>
              <a:gd name="connsiteX55" fmla="*/ 52931 w 712438"/>
              <a:gd name="connsiteY55" fmla="*/ 703019 h 859752"/>
              <a:gd name="connsiteX56" fmla="*/ 612316 w 712438"/>
              <a:gd name="connsiteY56" fmla="*/ 462077 h 859752"/>
              <a:gd name="connsiteX57" fmla="*/ 612316 w 712438"/>
              <a:gd name="connsiteY57" fmla="*/ 816565 h 859752"/>
              <a:gd name="connsiteX58" fmla="*/ 657235 w 712438"/>
              <a:gd name="connsiteY58" fmla="*/ 816565 h 859752"/>
              <a:gd name="connsiteX59" fmla="*/ 669142 w 712438"/>
              <a:gd name="connsiteY59" fmla="*/ 804658 h 859752"/>
              <a:gd name="connsiteX60" fmla="*/ 669142 w 712438"/>
              <a:gd name="connsiteY60" fmla="*/ 473983 h 859752"/>
              <a:gd name="connsiteX61" fmla="*/ 657235 w 712438"/>
              <a:gd name="connsiteY61" fmla="*/ 462077 h 859752"/>
              <a:gd name="connsiteX62" fmla="*/ 55202 w 712438"/>
              <a:gd name="connsiteY62" fmla="*/ 462077 h 859752"/>
              <a:gd name="connsiteX63" fmla="*/ 43188 w 712438"/>
              <a:gd name="connsiteY63" fmla="*/ 473983 h 859752"/>
              <a:gd name="connsiteX64" fmla="*/ 43188 w 712438"/>
              <a:gd name="connsiteY64" fmla="*/ 804658 h 859752"/>
              <a:gd name="connsiteX65" fmla="*/ 55202 w 712438"/>
              <a:gd name="connsiteY65" fmla="*/ 816565 h 859752"/>
              <a:gd name="connsiteX66" fmla="*/ 101314 w 712438"/>
              <a:gd name="connsiteY66" fmla="*/ 816565 h 859752"/>
              <a:gd name="connsiteX67" fmla="*/ 101314 w 712438"/>
              <a:gd name="connsiteY67" fmla="*/ 462077 h 859752"/>
              <a:gd name="connsiteX68" fmla="*/ 55310 w 712438"/>
              <a:gd name="connsiteY68" fmla="*/ 418781 h 859752"/>
              <a:gd name="connsiteX69" fmla="*/ 165283 w 712438"/>
              <a:gd name="connsiteY69" fmla="*/ 418781 h 859752"/>
              <a:gd name="connsiteX70" fmla="*/ 165283 w 712438"/>
              <a:gd name="connsiteY70" fmla="*/ 462077 h 859752"/>
              <a:gd name="connsiteX71" fmla="*/ 144609 w 712438"/>
              <a:gd name="connsiteY71" fmla="*/ 462077 h 859752"/>
              <a:gd name="connsiteX72" fmla="*/ 144609 w 712438"/>
              <a:gd name="connsiteY72" fmla="*/ 816565 h 859752"/>
              <a:gd name="connsiteX73" fmla="*/ 569020 w 712438"/>
              <a:gd name="connsiteY73" fmla="*/ 816565 h 859752"/>
              <a:gd name="connsiteX74" fmla="*/ 569020 w 712438"/>
              <a:gd name="connsiteY74" fmla="*/ 462077 h 859752"/>
              <a:gd name="connsiteX75" fmla="*/ 536764 w 712438"/>
              <a:gd name="connsiteY75" fmla="*/ 462077 h 859752"/>
              <a:gd name="connsiteX76" fmla="*/ 536764 w 712438"/>
              <a:gd name="connsiteY76" fmla="*/ 418781 h 859752"/>
              <a:gd name="connsiteX77" fmla="*/ 657235 w 712438"/>
              <a:gd name="connsiteY77" fmla="*/ 418781 h 859752"/>
              <a:gd name="connsiteX78" fmla="*/ 712438 w 712438"/>
              <a:gd name="connsiteY78" fmla="*/ 473983 h 859752"/>
              <a:gd name="connsiteX79" fmla="*/ 712438 w 712438"/>
              <a:gd name="connsiteY79" fmla="*/ 804658 h 859752"/>
              <a:gd name="connsiteX80" fmla="*/ 657235 w 712438"/>
              <a:gd name="connsiteY80" fmla="*/ 859752 h 859752"/>
              <a:gd name="connsiteX81" fmla="*/ 55202 w 712438"/>
              <a:gd name="connsiteY81" fmla="*/ 859752 h 859752"/>
              <a:gd name="connsiteX82" fmla="*/ 0 w 712438"/>
              <a:gd name="connsiteY82" fmla="*/ 804658 h 859752"/>
              <a:gd name="connsiteX83" fmla="*/ 0 w 712438"/>
              <a:gd name="connsiteY83" fmla="*/ 473983 h 859752"/>
              <a:gd name="connsiteX84" fmla="*/ 55310 w 712438"/>
              <a:gd name="connsiteY84" fmla="*/ 418781 h 859752"/>
              <a:gd name="connsiteX85" fmla="*/ 481128 w 712438"/>
              <a:gd name="connsiteY85" fmla="*/ 394319 h 859752"/>
              <a:gd name="connsiteX86" fmla="*/ 524425 w 712438"/>
              <a:gd name="connsiteY86" fmla="*/ 394319 h 859752"/>
              <a:gd name="connsiteX87" fmla="*/ 524425 w 712438"/>
              <a:gd name="connsiteY87" fmla="*/ 520202 h 859752"/>
              <a:gd name="connsiteX88" fmla="*/ 506241 w 712438"/>
              <a:gd name="connsiteY88" fmla="*/ 546180 h 859752"/>
              <a:gd name="connsiteX89" fmla="*/ 497256 w 712438"/>
              <a:gd name="connsiteY89" fmla="*/ 547912 h 859752"/>
              <a:gd name="connsiteX90" fmla="*/ 477124 w 712438"/>
              <a:gd name="connsiteY90" fmla="*/ 539036 h 859752"/>
              <a:gd name="connsiteX91" fmla="*/ 407741 w 712438"/>
              <a:gd name="connsiteY91" fmla="*/ 472035 h 859752"/>
              <a:gd name="connsiteX92" fmla="*/ 437832 w 712438"/>
              <a:gd name="connsiteY92" fmla="*/ 440862 h 859752"/>
              <a:gd name="connsiteX93" fmla="*/ 481128 w 712438"/>
              <a:gd name="connsiteY93" fmla="*/ 483292 h 859752"/>
              <a:gd name="connsiteX94" fmla="*/ 287703 w 712438"/>
              <a:gd name="connsiteY94" fmla="*/ 269842 h 859752"/>
              <a:gd name="connsiteX95" fmla="*/ 463053 w 712438"/>
              <a:gd name="connsiteY95" fmla="*/ 269842 h 859752"/>
              <a:gd name="connsiteX96" fmla="*/ 463053 w 712438"/>
              <a:gd name="connsiteY96" fmla="*/ 313138 h 859752"/>
              <a:gd name="connsiteX97" fmla="*/ 287703 w 712438"/>
              <a:gd name="connsiteY97" fmla="*/ 313138 h 859752"/>
              <a:gd name="connsiteX98" fmla="*/ 287703 w 712438"/>
              <a:gd name="connsiteY98" fmla="*/ 177839 h 859752"/>
              <a:gd name="connsiteX99" fmla="*/ 608636 w 712438"/>
              <a:gd name="connsiteY99" fmla="*/ 177839 h 859752"/>
              <a:gd name="connsiteX100" fmla="*/ 608636 w 712438"/>
              <a:gd name="connsiteY100" fmla="*/ 221135 h 859752"/>
              <a:gd name="connsiteX101" fmla="*/ 287703 w 712438"/>
              <a:gd name="connsiteY101" fmla="*/ 221135 h 859752"/>
              <a:gd name="connsiteX102" fmla="*/ 287703 w 712438"/>
              <a:gd name="connsiteY102" fmla="*/ 85834 h 859752"/>
              <a:gd name="connsiteX103" fmla="*/ 608636 w 712438"/>
              <a:gd name="connsiteY103" fmla="*/ 85834 h 859752"/>
              <a:gd name="connsiteX104" fmla="*/ 608636 w 712438"/>
              <a:gd name="connsiteY104" fmla="*/ 129130 h 859752"/>
              <a:gd name="connsiteX105" fmla="*/ 287703 w 712438"/>
              <a:gd name="connsiteY105" fmla="*/ 129130 h 859752"/>
              <a:gd name="connsiteX106" fmla="*/ 48709 w 712438"/>
              <a:gd name="connsiteY106" fmla="*/ 44269 h 859752"/>
              <a:gd name="connsiteX107" fmla="*/ 176324 w 712438"/>
              <a:gd name="connsiteY107" fmla="*/ 44269 h 859752"/>
              <a:gd name="connsiteX108" fmla="*/ 176324 w 712438"/>
              <a:gd name="connsiteY108" fmla="*/ 87565 h 859752"/>
              <a:gd name="connsiteX109" fmla="*/ 66352 w 712438"/>
              <a:gd name="connsiteY109" fmla="*/ 87565 h 859752"/>
              <a:gd name="connsiteX110" fmla="*/ 66352 w 712438"/>
              <a:gd name="connsiteY110" fmla="*/ 363252 h 859752"/>
              <a:gd name="connsiteX111" fmla="*/ 176324 w 712438"/>
              <a:gd name="connsiteY111" fmla="*/ 363252 h 859752"/>
              <a:gd name="connsiteX112" fmla="*/ 176324 w 712438"/>
              <a:gd name="connsiteY112" fmla="*/ 406549 h 859752"/>
              <a:gd name="connsiteX113" fmla="*/ 48709 w 712438"/>
              <a:gd name="connsiteY113" fmla="*/ 406549 h 859752"/>
              <a:gd name="connsiteX114" fmla="*/ 23056 w 712438"/>
              <a:gd name="connsiteY114" fmla="*/ 380896 h 859752"/>
              <a:gd name="connsiteX115" fmla="*/ 23056 w 712438"/>
              <a:gd name="connsiteY115" fmla="*/ 69922 h 859752"/>
              <a:gd name="connsiteX116" fmla="*/ 48709 w 712438"/>
              <a:gd name="connsiteY116" fmla="*/ 44269 h 859752"/>
              <a:gd name="connsiteX117" fmla="*/ 236397 w 712438"/>
              <a:gd name="connsiteY117" fmla="*/ 43296 h 859752"/>
              <a:gd name="connsiteX118" fmla="*/ 236397 w 712438"/>
              <a:gd name="connsiteY118" fmla="*/ 344637 h 859752"/>
              <a:gd name="connsiteX119" fmla="*/ 319742 w 712438"/>
              <a:gd name="connsiteY119" fmla="*/ 344637 h 859752"/>
              <a:gd name="connsiteX120" fmla="*/ 319742 w 712438"/>
              <a:gd name="connsiteY120" fmla="*/ 465866 h 859752"/>
              <a:gd name="connsiteX121" fmla="*/ 445301 w 712438"/>
              <a:gd name="connsiteY121" fmla="*/ 344637 h 859752"/>
              <a:gd name="connsiteX122" fmla="*/ 660267 w 712438"/>
              <a:gd name="connsiteY122" fmla="*/ 344637 h 859752"/>
              <a:gd name="connsiteX123" fmla="*/ 660267 w 712438"/>
              <a:gd name="connsiteY123" fmla="*/ 43296 h 859752"/>
              <a:gd name="connsiteX124" fmla="*/ 221026 w 712438"/>
              <a:gd name="connsiteY124" fmla="*/ 0 h 859752"/>
              <a:gd name="connsiteX125" fmla="*/ 675637 w 712438"/>
              <a:gd name="connsiteY125" fmla="*/ 0 h 859752"/>
              <a:gd name="connsiteX126" fmla="*/ 703562 w 712438"/>
              <a:gd name="connsiteY126" fmla="*/ 27710 h 859752"/>
              <a:gd name="connsiteX127" fmla="*/ 703562 w 712438"/>
              <a:gd name="connsiteY127" fmla="*/ 27818 h 859752"/>
              <a:gd name="connsiteX128" fmla="*/ 703562 w 712438"/>
              <a:gd name="connsiteY128" fmla="*/ 360116 h 859752"/>
              <a:gd name="connsiteX129" fmla="*/ 675745 w 712438"/>
              <a:gd name="connsiteY129" fmla="*/ 387933 h 859752"/>
              <a:gd name="connsiteX130" fmla="*/ 675637 w 712438"/>
              <a:gd name="connsiteY130" fmla="*/ 387933 h 859752"/>
              <a:gd name="connsiteX131" fmla="*/ 462835 w 712438"/>
              <a:gd name="connsiteY131" fmla="*/ 387933 h 859752"/>
              <a:gd name="connsiteX132" fmla="*/ 324720 w 712438"/>
              <a:gd name="connsiteY132" fmla="*/ 520961 h 859752"/>
              <a:gd name="connsiteX133" fmla="*/ 304696 w 712438"/>
              <a:gd name="connsiteY133" fmla="*/ 529944 h 859752"/>
              <a:gd name="connsiteX134" fmla="*/ 294955 w 712438"/>
              <a:gd name="connsiteY134" fmla="*/ 528213 h 859752"/>
              <a:gd name="connsiteX135" fmla="*/ 276445 w 712438"/>
              <a:gd name="connsiteY135" fmla="*/ 501802 h 859752"/>
              <a:gd name="connsiteX136" fmla="*/ 276445 w 712438"/>
              <a:gd name="connsiteY136" fmla="*/ 387933 h 859752"/>
              <a:gd name="connsiteX137" fmla="*/ 221026 w 712438"/>
              <a:gd name="connsiteY137" fmla="*/ 387933 h 859752"/>
              <a:gd name="connsiteX138" fmla="*/ 193101 w 712438"/>
              <a:gd name="connsiteY138" fmla="*/ 360116 h 859752"/>
              <a:gd name="connsiteX139" fmla="*/ 193101 w 712438"/>
              <a:gd name="connsiteY139" fmla="*/ 27818 h 859752"/>
              <a:gd name="connsiteX140" fmla="*/ 221026 w 712438"/>
              <a:gd name="connsiteY140" fmla="*/ 0 h 85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12438" h="859752">
                <a:moveTo>
                  <a:pt x="503968" y="749780"/>
                </a:moveTo>
                <a:lnTo>
                  <a:pt x="548022" y="749780"/>
                </a:lnTo>
                <a:lnTo>
                  <a:pt x="548022" y="793076"/>
                </a:lnTo>
                <a:lnTo>
                  <a:pt x="503968" y="793076"/>
                </a:lnTo>
                <a:close/>
                <a:moveTo>
                  <a:pt x="252201" y="749780"/>
                </a:moveTo>
                <a:lnTo>
                  <a:pt x="462295" y="749780"/>
                </a:lnTo>
                <a:lnTo>
                  <a:pt x="462295" y="793076"/>
                </a:lnTo>
                <a:lnTo>
                  <a:pt x="252201" y="793076"/>
                </a:lnTo>
                <a:close/>
                <a:moveTo>
                  <a:pt x="161062" y="749780"/>
                </a:moveTo>
                <a:lnTo>
                  <a:pt x="205116" y="749780"/>
                </a:lnTo>
                <a:lnTo>
                  <a:pt x="205116" y="793076"/>
                </a:lnTo>
                <a:lnTo>
                  <a:pt x="161062" y="793076"/>
                </a:lnTo>
                <a:close/>
                <a:moveTo>
                  <a:pt x="503968" y="674228"/>
                </a:moveTo>
                <a:lnTo>
                  <a:pt x="548022" y="674228"/>
                </a:lnTo>
                <a:lnTo>
                  <a:pt x="548022" y="717524"/>
                </a:lnTo>
                <a:lnTo>
                  <a:pt x="503968" y="717524"/>
                </a:lnTo>
                <a:close/>
                <a:moveTo>
                  <a:pt x="418241" y="674228"/>
                </a:moveTo>
                <a:lnTo>
                  <a:pt x="462295" y="674228"/>
                </a:lnTo>
                <a:lnTo>
                  <a:pt x="462295" y="717524"/>
                </a:lnTo>
                <a:lnTo>
                  <a:pt x="418241" y="717524"/>
                </a:lnTo>
                <a:close/>
                <a:moveTo>
                  <a:pt x="332515" y="674228"/>
                </a:moveTo>
                <a:lnTo>
                  <a:pt x="376568" y="674228"/>
                </a:lnTo>
                <a:lnTo>
                  <a:pt x="376568" y="717524"/>
                </a:lnTo>
                <a:lnTo>
                  <a:pt x="332515" y="717524"/>
                </a:lnTo>
                <a:close/>
                <a:moveTo>
                  <a:pt x="246789" y="674228"/>
                </a:moveTo>
                <a:lnTo>
                  <a:pt x="290842" y="674228"/>
                </a:lnTo>
                <a:lnTo>
                  <a:pt x="290842" y="717524"/>
                </a:lnTo>
                <a:lnTo>
                  <a:pt x="246789" y="717524"/>
                </a:lnTo>
                <a:close/>
                <a:moveTo>
                  <a:pt x="161062" y="674228"/>
                </a:moveTo>
                <a:lnTo>
                  <a:pt x="205116" y="674228"/>
                </a:lnTo>
                <a:lnTo>
                  <a:pt x="205116" y="717524"/>
                </a:lnTo>
                <a:lnTo>
                  <a:pt x="161062" y="717524"/>
                </a:lnTo>
                <a:close/>
                <a:moveTo>
                  <a:pt x="503968" y="598785"/>
                </a:moveTo>
                <a:lnTo>
                  <a:pt x="548022" y="598785"/>
                </a:lnTo>
                <a:lnTo>
                  <a:pt x="548022" y="642081"/>
                </a:lnTo>
                <a:lnTo>
                  <a:pt x="503968" y="642081"/>
                </a:lnTo>
                <a:close/>
                <a:moveTo>
                  <a:pt x="418241" y="598785"/>
                </a:moveTo>
                <a:lnTo>
                  <a:pt x="462295" y="598785"/>
                </a:lnTo>
                <a:lnTo>
                  <a:pt x="462295" y="642081"/>
                </a:lnTo>
                <a:lnTo>
                  <a:pt x="418241" y="642081"/>
                </a:lnTo>
                <a:close/>
                <a:moveTo>
                  <a:pt x="332515" y="598785"/>
                </a:moveTo>
                <a:lnTo>
                  <a:pt x="376568" y="598785"/>
                </a:lnTo>
                <a:lnTo>
                  <a:pt x="376568" y="642081"/>
                </a:lnTo>
                <a:lnTo>
                  <a:pt x="332515" y="642081"/>
                </a:lnTo>
                <a:close/>
                <a:moveTo>
                  <a:pt x="246789" y="598785"/>
                </a:moveTo>
                <a:lnTo>
                  <a:pt x="290842" y="598785"/>
                </a:lnTo>
                <a:lnTo>
                  <a:pt x="290842" y="642081"/>
                </a:lnTo>
                <a:lnTo>
                  <a:pt x="246789" y="642081"/>
                </a:lnTo>
                <a:close/>
                <a:moveTo>
                  <a:pt x="161062" y="598785"/>
                </a:moveTo>
                <a:lnTo>
                  <a:pt x="205116" y="598785"/>
                </a:lnTo>
                <a:lnTo>
                  <a:pt x="205116" y="642081"/>
                </a:lnTo>
                <a:lnTo>
                  <a:pt x="161062" y="642081"/>
                </a:lnTo>
                <a:close/>
                <a:moveTo>
                  <a:pt x="52931" y="575404"/>
                </a:moveTo>
                <a:lnTo>
                  <a:pt x="96227" y="575404"/>
                </a:lnTo>
                <a:lnTo>
                  <a:pt x="96227" y="703019"/>
                </a:lnTo>
                <a:lnTo>
                  <a:pt x="52931" y="703019"/>
                </a:lnTo>
                <a:close/>
                <a:moveTo>
                  <a:pt x="612316" y="462077"/>
                </a:moveTo>
                <a:lnTo>
                  <a:pt x="612316" y="816565"/>
                </a:lnTo>
                <a:lnTo>
                  <a:pt x="657235" y="816565"/>
                </a:lnTo>
                <a:cubicBezTo>
                  <a:pt x="663806" y="816565"/>
                  <a:pt x="669142" y="811240"/>
                  <a:pt x="669142" y="804658"/>
                </a:cubicBezTo>
                <a:lnTo>
                  <a:pt x="669142" y="473983"/>
                </a:lnTo>
                <a:cubicBezTo>
                  <a:pt x="669142" y="467403"/>
                  <a:pt x="663816" y="462077"/>
                  <a:pt x="657235" y="462077"/>
                </a:cubicBezTo>
                <a:close/>
                <a:moveTo>
                  <a:pt x="55202" y="462077"/>
                </a:moveTo>
                <a:cubicBezTo>
                  <a:pt x="48611" y="462077"/>
                  <a:pt x="43242" y="467391"/>
                  <a:pt x="43188" y="473983"/>
                </a:cubicBezTo>
                <a:lnTo>
                  <a:pt x="43188" y="804658"/>
                </a:lnTo>
                <a:cubicBezTo>
                  <a:pt x="43242" y="811250"/>
                  <a:pt x="48611" y="816565"/>
                  <a:pt x="55202" y="816565"/>
                </a:cubicBezTo>
                <a:lnTo>
                  <a:pt x="101314" y="816565"/>
                </a:lnTo>
                <a:lnTo>
                  <a:pt x="101314" y="462077"/>
                </a:lnTo>
                <a:close/>
                <a:moveTo>
                  <a:pt x="55310" y="418781"/>
                </a:moveTo>
                <a:lnTo>
                  <a:pt x="165283" y="418781"/>
                </a:lnTo>
                <a:lnTo>
                  <a:pt x="165283" y="462077"/>
                </a:lnTo>
                <a:lnTo>
                  <a:pt x="144609" y="462077"/>
                </a:lnTo>
                <a:lnTo>
                  <a:pt x="144609" y="816565"/>
                </a:lnTo>
                <a:lnTo>
                  <a:pt x="569020" y="816565"/>
                </a:lnTo>
                <a:lnTo>
                  <a:pt x="569020" y="462077"/>
                </a:lnTo>
                <a:lnTo>
                  <a:pt x="536764" y="462077"/>
                </a:lnTo>
                <a:lnTo>
                  <a:pt x="536764" y="418781"/>
                </a:lnTo>
                <a:lnTo>
                  <a:pt x="657235" y="418781"/>
                </a:lnTo>
                <a:cubicBezTo>
                  <a:pt x="687694" y="418845"/>
                  <a:pt x="712374" y="443524"/>
                  <a:pt x="712438" y="473983"/>
                </a:cubicBezTo>
                <a:lnTo>
                  <a:pt x="712438" y="804658"/>
                </a:lnTo>
                <a:cubicBezTo>
                  <a:pt x="712384" y="835107"/>
                  <a:pt x="687683" y="859752"/>
                  <a:pt x="657235" y="859752"/>
                </a:cubicBezTo>
                <a:lnTo>
                  <a:pt x="55202" y="859752"/>
                </a:lnTo>
                <a:cubicBezTo>
                  <a:pt x="24755" y="859752"/>
                  <a:pt x="54" y="835107"/>
                  <a:pt x="0" y="804658"/>
                </a:cubicBezTo>
                <a:lnTo>
                  <a:pt x="0" y="473983"/>
                </a:lnTo>
                <a:cubicBezTo>
                  <a:pt x="54" y="443482"/>
                  <a:pt x="24809" y="418781"/>
                  <a:pt x="55310" y="418781"/>
                </a:cubicBezTo>
                <a:close/>
                <a:moveTo>
                  <a:pt x="481128" y="394319"/>
                </a:moveTo>
                <a:lnTo>
                  <a:pt x="524425" y="394319"/>
                </a:lnTo>
                <a:lnTo>
                  <a:pt x="524425" y="520202"/>
                </a:lnTo>
                <a:cubicBezTo>
                  <a:pt x="524500" y="531849"/>
                  <a:pt x="517205" y="542272"/>
                  <a:pt x="506241" y="546180"/>
                </a:cubicBezTo>
                <a:cubicBezTo>
                  <a:pt x="503349" y="547220"/>
                  <a:pt x="500319" y="547804"/>
                  <a:pt x="497256" y="547912"/>
                </a:cubicBezTo>
                <a:cubicBezTo>
                  <a:pt x="489603" y="547880"/>
                  <a:pt x="482308" y="544664"/>
                  <a:pt x="477124" y="539036"/>
                </a:cubicBezTo>
                <a:lnTo>
                  <a:pt x="407741" y="472035"/>
                </a:lnTo>
                <a:lnTo>
                  <a:pt x="437832" y="440862"/>
                </a:lnTo>
                <a:lnTo>
                  <a:pt x="481128" y="483292"/>
                </a:lnTo>
                <a:close/>
                <a:moveTo>
                  <a:pt x="287703" y="269842"/>
                </a:moveTo>
                <a:lnTo>
                  <a:pt x="463053" y="269842"/>
                </a:lnTo>
                <a:lnTo>
                  <a:pt x="463053" y="313138"/>
                </a:lnTo>
                <a:lnTo>
                  <a:pt x="287703" y="313138"/>
                </a:lnTo>
                <a:close/>
                <a:moveTo>
                  <a:pt x="287703" y="177839"/>
                </a:moveTo>
                <a:lnTo>
                  <a:pt x="608636" y="177839"/>
                </a:lnTo>
                <a:lnTo>
                  <a:pt x="608636" y="221135"/>
                </a:lnTo>
                <a:lnTo>
                  <a:pt x="287703" y="221135"/>
                </a:lnTo>
                <a:close/>
                <a:moveTo>
                  <a:pt x="287703" y="85834"/>
                </a:moveTo>
                <a:lnTo>
                  <a:pt x="608636" y="85834"/>
                </a:lnTo>
                <a:lnTo>
                  <a:pt x="608636" y="129130"/>
                </a:lnTo>
                <a:lnTo>
                  <a:pt x="287703" y="129130"/>
                </a:lnTo>
                <a:close/>
                <a:moveTo>
                  <a:pt x="48709" y="44269"/>
                </a:moveTo>
                <a:lnTo>
                  <a:pt x="176324" y="44269"/>
                </a:lnTo>
                <a:lnTo>
                  <a:pt x="176324" y="87565"/>
                </a:lnTo>
                <a:lnTo>
                  <a:pt x="66352" y="87565"/>
                </a:lnTo>
                <a:lnTo>
                  <a:pt x="66352" y="363252"/>
                </a:lnTo>
                <a:lnTo>
                  <a:pt x="176324" y="363252"/>
                </a:lnTo>
                <a:lnTo>
                  <a:pt x="176324" y="406549"/>
                </a:lnTo>
                <a:lnTo>
                  <a:pt x="48709" y="406549"/>
                </a:lnTo>
                <a:cubicBezTo>
                  <a:pt x="34540" y="406549"/>
                  <a:pt x="23056" y="395065"/>
                  <a:pt x="23056" y="380896"/>
                </a:cubicBezTo>
                <a:lnTo>
                  <a:pt x="23056" y="69922"/>
                </a:lnTo>
                <a:cubicBezTo>
                  <a:pt x="23056" y="55754"/>
                  <a:pt x="34540" y="44269"/>
                  <a:pt x="48709" y="44269"/>
                </a:cubicBezTo>
                <a:close/>
                <a:moveTo>
                  <a:pt x="236397" y="43296"/>
                </a:moveTo>
                <a:lnTo>
                  <a:pt x="236397" y="344637"/>
                </a:lnTo>
                <a:lnTo>
                  <a:pt x="319742" y="344637"/>
                </a:lnTo>
                <a:lnTo>
                  <a:pt x="319742" y="465866"/>
                </a:lnTo>
                <a:lnTo>
                  <a:pt x="445301" y="344637"/>
                </a:lnTo>
                <a:lnTo>
                  <a:pt x="660267" y="344637"/>
                </a:lnTo>
                <a:lnTo>
                  <a:pt x="660267" y="43296"/>
                </a:lnTo>
                <a:close/>
                <a:moveTo>
                  <a:pt x="221026" y="0"/>
                </a:moveTo>
                <a:lnTo>
                  <a:pt x="675637" y="0"/>
                </a:lnTo>
                <a:cubicBezTo>
                  <a:pt x="690996" y="-59"/>
                  <a:pt x="703498" y="12346"/>
                  <a:pt x="703562" y="27710"/>
                </a:cubicBezTo>
                <a:cubicBezTo>
                  <a:pt x="703562" y="27745"/>
                  <a:pt x="703562" y="27782"/>
                  <a:pt x="703562" y="27818"/>
                </a:cubicBezTo>
                <a:lnTo>
                  <a:pt x="703562" y="360116"/>
                </a:lnTo>
                <a:cubicBezTo>
                  <a:pt x="703562" y="375474"/>
                  <a:pt x="691105" y="387933"/>
                  <a:pt x="675745" y="387933"/>
                </a:cubicBezTo>
                <a:cubicBezTo>
                  <a:pt x="675713" y="387933"/>
                  <a:pt x="675669" y="387933"/>
                  <a:pt x="675637" y="387933"/>
                </a:cubicBezTo>
                <a:lnTo>
                  <a:pt x="462835" y="387933"/>
                </a:lnTo>
                <a:lnTo>
                  <a:pt x="324720" y="520961"/>
                </a:lnTo>
                <a:cubicBezTo>
                  <a:pt x="319569" y="526579"/>
                  <a:pt x="312327" y="529836"/>
                  <a:pt x="304696" y="529944"/>
                </a:cubicBezTo>
                <a:cubicBezTo>
                  <a:pt x="301374" y="529891"/>
                  <a:pt x="298083" y="529306"/>
                  <a:pt x="294955" y="528213"/>
                </a:cubicBezTo>
                <a:cubicBezTo>
                  <a:pt x="283817" y="524219"/>
                  <a:pt x="276391" y="513643"/>
                  <a:pt x="276445" y="501802"/>
                </a:cubicBezTo>
                <a:lnTo>
                  <a:pt x="276445" y="387933"/>
                </a:lnTo>
                <a:lnTo>
                  <a:pt x="221026" y="387933"/>
                </a:lnTo>
                <a:cubicBezTo>
                  <a:pt x="205646" y="387933"/>
                  <a:pt x="193165" y="375496"/>
                  <a:pt x="193101" y="360116"/>
                </a:cubicBezTo>
                <a:lnTo>
                  <a:pt x="193101" y="27818"/>
                </a:lnTo>
                <a:cubicBezTo>
                  <a:pt x="193165" y="12437"/>
                  <a:pt x="205646" y="0"/>
                  <a:pt x="221026" y="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
        <p:nvSpPr>
          <p:cNvPr id="24" name="iSHEJI-11"/>
          <p:cNvSpPr/>
          <p:nvPr/>
        </p:nvSpPr>
        <p:spPr>
          <a:xfrm>
            <a:off x="7128185" y="5500668"/>
            <a:ext cx="651104" cy="568660"/>
          </a:xfrm>
          <a:custGeom>
            <a:avLst/>
            <a:gdLst>
              <a:gd name="connsiteX0" fmla="*/ 348471 w 933834"/>
              <a:gd name="connsiteY0" fmla="*/ 665679 h 815591"/>
              <a:gd name="connsiteX1" fmla="*/ 385055 w 933834"/>
              <a:gd name="connsiteY1" fmla="*/ 672823 h 815591"/>
              <a:gd name="connsiteX2" fmla="*/ 382566 w 933834"/>
              <a:gd name="connsiteY2" fmla="*/ 716118 h 815591"/>
              <a:gd name="connsiteX3" fmla="*/ 334400 w 933834"/>
              <a:gd name="connsiteY3" fmla="*/ 706594 h 815591"/>
              <a:gd name="connsiteX4" fmla="*/ 457253 w 933834"/>
              <a:gd name="connsiteY4" fmla="*/ 657236 h 815591"/>
              <a:gd name="connsiteX5" fmla="*/ 477493 w 933834"/>
              <a:gd name="connsiteY5" fmla="*/ 695553 h 815591"/>
              <a:gd name="connsiteX6" fmla="*/ 431383 w 933834"/>
              <a:gd name="connsiteY6" fmla="*/ 712330 h 815591"/>
              <a:gd name="connsiteX7" fmla="*/ 422291 w 933834"/>
              <a:gd name="connsiteY7" fmla="*/ 670008 h 815591"/>
              <a:gd name="connsiteX8" fmla="*/ 457253 w 933834"/>
              <a:gd name="connsiteY8" fmla="*/ 657236 h 815591"/>
              <a:gd name="connsiteX9" fmla="*/ 287640 w 933834"/>
              <a:gd name="connsiteY9" fmla="*/ 624331 h 815591"/>
              <a:gd name="connsiteX10" fmla="*/ 315241 w 933834"/>
              <a:gd name="connsiteY10" fmla="*/ 649443 h 815591"/>
              <a:gd name="connsiteX11" fmla="*/ 290670 w 933834"/>
              <a:gd name="connsiteY11" fmla="*/ 684512 h 815591"/>
              <a:gd name="connsiteX12" fmla="*/ 254410 w 933834"/>
              <a:gd name="connsiteY12" fmla="*/ 652040 h 815591"/>
              <a:gd name="connsiteX13" fmla="*/ 511048 w 933834"/>
              <a:gd name="connsiteY13" fmla="*/ 606579 h 815591"/>
              <a:gd name="connsiteX14" fmla="*/ 548066 w 933834"/>
              <a:gd name="connsiteY14" fmla="*/ 628985 h 815591"/>
              <a:gd name="connsiteX15" fmla="*/ 517325 w 933834"/>
              <a:gd name="connsiteY15" fmla="*/ 667085 h 815591"/>
              <a:gd name="connsiteX16" fmla="*/ 487668 w 933834"/>
              <a:gd name="connsiteY16" fmla="*/ 635587 h 815591"/>
              <a:gd name="connsiteX17" fmla="*/ 511048 w 933834"/>
              <a:gd name="connsiteY17" fmla="*/ 606579 h 815591"/>
              <a:gd name="connsiteX18" fmla="*/ 257115 w 933834"/>
              <a:gd name="connsiteY18" fmla="*/ 556464 h 815591"/>
              <a:gd name="connsiteX19" fmla="*/ 267940 w 933834"/>
              <a:gd name="connsiteY19" fmla="*/ 592184 h 815591"/>
              <a:gd name="connsiteX20" fmla="*/ 228324 w 933834"/>
              <a:gd name="connsiteY20" fmla="*/ 610044 h 815591"/>
              <a:gd name="connsiteX21" fmla="*/ 214361 w 933834"/>
              <a:gd name="connsiteY21" fmla="*/ 563066 h 815591"/>
              <a:gd name="connsiteX22" fmla="*/ 530856 w 933834"/>
              <a:gd name="connsiteY22" fmla="*/ 535466 h 815591"/>
              <a:gd name="connsiteX23" fmla="*/ 574152 w 933834"/>
              <a:gd name="connsiteY23" fmla="*/ 535466 h 815591"/>
              <a:gd name="connsiteX24" fmla="*/ 567874 w 933834"/>
              <a:gd name="connsiteY24" fmla="*/ 583957 h 815591"/>
              <a:gd name="connsiteX25" fmla="*/ 525877 w 933834"/>
              <a:gd name="connsiteY25" fmla="*/ 572483 h 815591"/>
              <a:gd name="connsiteX26" fmla="*/ 530856 w 933834"/>
              <a:gd name="connsiteY26" fmla="*/ 535466 h 815591"/>
              <a:gd name="connsiteX27" fmla="*/ 256502 w 933834"/>
              <a:gd name="connsiteY27" fmla="*/ 518980 h 815591"/>
              <a:gd name="connsiteX28" fmla="*/ 256792 w 933834"/>
              <a:gd name="connsiteY28" fmla="*/ 519013 h 815591"/>
              <a:gd name="connsiteX29" fmla="*/ 256466 w 933834"/>
              <a:gd name="connsiteY29" fmla="*/ 519121 h 815591"/>
              <a:gd name="connsiteX30" fmla="*/ 225727 w 933834"/>
              <a:gd name="connsiteY30" fmla="*/ 466516 h 815591"/>
              <a:gd name="connsiteX31" fmla="*/ 265776 w 933834"/>
              <a:gd name="connsiteY31" fmla="*/ 482969 h 815591"/>
              <a:gd name="connsiteX32" fmla="*/ 256502 w 933834"/>
              <a:gd name="connsiteY32" fmla="*/ 518980 h 815591"/>
              <a:gd name="connsiteX33" fmla="*/ 213495 w 933834"/>
              <a:gd name="connsiteY33" fmla="*/ 514033 h 815591"/>
              <a:gd name="connsiteX34" fmla="*/ 225727 w 933834"/>
              <a:gd name="connsiteY34" fmla="*/ 466516 h 815591"/>
              <a:gd name="connsiteX35" fmla="*/ 469159 w 933834"/>
              <a:gd name="connsiteY35" fmla="*/ 457099 h 815591"/>
              <a:gd name="connsiteX36" fmla="*/ 499792 w 933834"/>
              <a:gd name="connsiteY36" fmla="*/ 487731 h 815591"/>
              <a:gd name="connsiteX37" fmla="*/ 358430 w 933834"/>
              <a:gd name="connsiteY37" fmla="*/ 628985 h 815591"/>
              <a:gd name="connsiteX38" fmla="*/ 286558 w 933834"/>
              <a:gd name="connsiteY38" fmla="*/ 557114 h 815591"/>
              <a:gd name="connsiteX39" fmla="*/ 317190 w 933834"/>
              <a:gd name="connsiteY39" fmla="*/ 526481 h 815591"/>
              <a:gd name="connsiteX40" fmla="*/ 358430 w 933834"/>
              <a:gd name="connsiteY40" fmla="*/ 567720 h 815591"/>
              <a:gd name="connsiteX41" fmla="*/ 284708 w 933834"/>
              <a:gd name="connsiteY41" fmla="*/ 450621 h 815591"/>
              <a:gd name="connsiteX42" fmla="*/ 284825 w 933834"/>
              <a:gd name="connsiteY42" fmla="*/ 450713 h 815591"/>
              <a:gd name="connsiteX43" fmla="*/ 284501 w 933834"/>
              <a:gd name="connsiteY43" fmla="*/ 450821 h 815591"/>
              <a:gd name="connsiteX44" fmla="*/ 285800 w 933834"/>
              <a:gd name="connsiteY44" fmla="*/ 389883 h 815591"/>
              <a:gd name="connsiteX45" fmla="*/ 311561 w 933834"/>
              <a:gd name="connsiteY45" fmla="*/ 424627 h 815591"/>
              <a:gd name="connsiteX46" fmla="*/ 284708 w 933834"/>
              <a:gd name="connsiteY46" fmla="*/ 450621 h 815591"/>
              <a:gd name="connsiteX47" fmla="*/ 250729 w 933834"/>
              <a:gd name="connsiteY47" fmla="*/ 424086 h 815591"/>
              <a:gd name="connsiteX48" fmla="*/ 285800 w 933834"/>
              <a:gd name="connsiteY48" fmla="*/ 389883 h 815591"/>
              <a:gd name="connsiteX49" fmla="*/ 376181 w 933834"/>
              <a:gd name="connsiteY49" fmla="*/ 356003 h 815591"/>
              <a:gd name="connsiteX50" fmla="*/ 380185 w 933834"/>
              <a:gd name="connsiteY50" fmla="*/ 399300 h 815591"/>
              <a:gd name="connsiteX51" fmla="*/ 343925 w 933834"/>
              <a:gd name="connsiteY51" fmla="*/ 406768 h 815591"/>
              <a:gd name="connsiteX52" fmla="*/ 344250 w 933834"/>
              <a:gd name="connsiteY52" fmla="*/ 406660 h 815591"/>
              <a:gd name="connsiteX53" fmla="*/ 328338 w 933834"/>
              <a:gd name="connsiteY53" fmla="*/ 366828 h 815591"/>
              <a:gd name="connsiteX54" fmla="*/ 376181 w 933834"/>
              <a:gd name="connsiteY54" fmla="*/ 356003 h 815591"/>
              <a:gd name="connsiteX55" fmla="*/ 393175 w 933834"/>
              <a:gd name="connsiteY55" fmla="*/ 354487 h 815591"/>
              <a:gd name="connsiteX56" fmla="*/ 574153 w 933834"/>
              <a:gd name="connsiteY56" fmla="*/ 535357 h 815591"/>
              <a:gd name="connsiteX57" fmla="*/ 530857 w 933834"/>
              <a:gd name="connsiteY57" fmla="*/ 535357 h 815591"/>
              <a:gd name="connsiteX58" fmla="*/ 393175 w 933834"/>
              <a:gd name="connsiteY58" fmla="*/ 397784 h 815591"/>
              <a:gd name="connsiteX59" fmla="*/ 730668 w 933834"/>
              <a:gd name="connsiteY59" fmla="*/ 297444 h 815591"/>
              <a:gd name="connsiteX60" fmla="*/ 795286 w 933834"/>
              <a:gd name="connsiteY60" fmla="*/ 297444 h 815591"/>
              <a:gd name="connsiteX61" fmla="*/ 795286 w 933834"/>
              <a:gd name="connsiteY61" fmla="*/ 340740 h 815591"/>
              <a:gd name="connsiteX62" fmla="*/ 730668 w 933834"/>
              <a:gd name="connsiteY62" fmla="*/ 340740 h 815591"/>
              <a:gd name="connsiteX63" fmla="*/ 749608 w 933834"/>
              <a:gd name="connsiteY63" fmla="*/ 237155 h 815591"/>
              <a:gd name="connsiteX64" fmla="*/ 697112 w 933834"/>
              <a:gd name="connsiteY64" fmla="*/ 295604 h 815591"/>
              <a:gd name="connsiteX65" fmla="*/ 105146 w 933834"/>
              <a:gd name="connsiteY65" fmla="*/ 295604 h 815591"/>
              <a:gd name="connsiteX66" fmla="*/ 105363 w 933834"/>
              <a:gd name="connsiteY66" fmla="*/ 772295 h 815591"/>
              <a:gd name="connsiteX67" fmla="*/ 665832 w 933834"/>
              <a:gd name="connsiteY67" fmla="*/ 772295 h 815591"/>
              <a:gd name="connsiteX68" fmla="*/ 665832 w 933834"/>
              <a:gd name="connsiteY68" fmla="*/ 319093 h 815591"/>
              <a:gd name="connsiteX69" fmla="*/ 709128 w 933834"/>
              <a:gd name="connsiteY69" fmla="*/ 319093 h 815591"/>
              <a:gd name="connsiteX70" fmla="*/ 709128 w 933834"/>
              <a:gd name="connsiteY70" fmla="*/ 772295 h 815591"/>
              <a:gd name="connsiteX71" fmla="*/ 809574 w 933834"/>
              <a:gd name="connsiteY71" fmla="*/ 772295 h 815591"/>
              <a:gd name="connsiteX72" fmla="*/ 809574 w 933834"/>
              <a:gd name="connsiteY72" fmla="*/ 305346 h 815591"/>
              <a:gd name="connsiteX73" fmla="*/ 863695 w 933834"/>
              <a:gd name="connsiteY73" fmla="*/ 237155 h 815591"/>
              <a:gd name="connsiteX74" fmla="*/ 61093 w 933834"/>
              <a:gd name="connsiteY74" fmla="*/ 201328 h 815591"/>
              <a:gd name="connsiteX75" fmla="*/ 95050 w 933834"/>
              <a:gd name="connsiteY75" fmla="*/ 252308 h 815591"/>
              <a:gd name="connsiteX76" fmla="*/ 168574 w 933834"/>
              <a:gd name="connsiteY76" fmla="*/ 252308 h 815591"/>
              <a:gd name="connsiteX77" fmla="*/ 131016 w 933834"/>
              <a:gd name="connsiteY77" fmla="*/ 201328 h 815591"/>
              <a:gd name="connsiteX78" fmla="*/ 22776 w 933834"/>
              <a:gd name="connsiteY78" fmla="*/ 158032 h 815591"/>
              <a:gd name="connsiteX79" fmla="*/ 152665 w 933834"/>
              <a:gd name="connsiteY79" fmla="*/ 158032 h 815591"/>
              <a:gd name="connsiteX80" fmla="*/ 160133 w 933834"/>
              <a:gd name="connsiteY80" fmla="*/ 167449 h 815591"/>
              <a:gd name="connsiteX81" fmla="*/ 222625 w 933834"/>
              <a:gd name="connsiteY81" fmla="*/ 252308 h 815591"/>
              <a:gd name="connsiteX82" fmla="*/ 678062 w 933834"/>
              <a:gd name="connsiteY82" fmla="*/ 252308 h 815591"/>
              <a:gd name="connsiteX83" fmla="*/ 730234 w 933834"/>
              <a:gd name="connsiteY83" fmla="*/ 193642 h 815591"/>
              <a:gd name="connsiteX84" fmla="*/ 921602 w 933834"/>
              <a:gd name="connsiteY84" fmla="*/ 193642 h 815591"/>
              <a:gd name="connsiteX85" fmla="*/ 933834 w 933834"/>
              <a:gd name="connsiteY85" fmla="*/ 218321 h 815591"/>
              <a:gd name="connsiteX86" fmla="*/ 925391 w 933834"/>
              <a:gd name="connsiteY86" fmla="*/ 229145 h 815591"/>
              <a:gd name="connsiteX87" fmla="*/ 852654 w 933834"/>
              <a:gd name="connsiteY87" fmla="*/ 319958 h 815591"/>
              <a:gd name="connsiteX88" fmla="*/ 852654 w 933834"/>
              <a:gd name="connsiteY88" fmla="*/ 789830 h 815591"/>
              <a:gd name="connsiteX89" fmla="*/ 827985 w 933834"/>
              <a:gd name="connsiteY89" fmla="*/ 815591 h 815591"/>
              <a:gd name="connsiteX90" fmla="*/ 827650 w 933834"/>
              <a:gd name="connsiteY90" fmla="*/ 815591 h 815591"/>
              <a:gd name="connsiteX91" fmla="*/ 87286 w 933834"/>
              <a:gd name="connsiteY91" fmla="*/ 815591 h 815591"/>
              <a:gd name="connsiteX92" fmla="*/ 62067 w 933834"/>
              <a:gd name="connsiteY92" fmla="*/ 790371 h 815591"/>
              <a:gd name="connsiteX93" fmla="*/ 62067 w 933834"/>
              <a:gd name="connsiteY93" fmla="*/ 280782 h 815591"/>
              <a:gd name="connsiteX94" fmla="*/ 3834 w 933834"/>
              <a:gd name="connsiteY94" fmla="*/ 193535 h 815591"/>
              <a:gd name="connsiteX95" fmla="*/ 10177 w 933834"/>
              <a:gd name="connsiteY95" fmla="*/ 161863 h 815591"/>
              <a:gd name="connsiteX96" fmla="*/ 22776 w 933834"/>
              <a:gd name="connsiteY96" fmla="*/ 158032 h 815591"/>
              <a:gd name="connsiteX97" fmla="*/ 446603 w 933834"/>
              <a:gd name="connsiteY97" fmla="*/ 120537 h 815591"/>
              <a:gd name="connsiteX98" fmla="*/ 553478 w 933834"/>
              <a:gd name="connsiteY98" fmla="*/ 220714 h 815591"/>
              <a:gd name="connsiteX99" fmla="*/ 553478 w 933834"/>
              <a:gd name="connsiteY99" fmla="*/ 227413 h 815591"/>
              <a:gd name="connsiteX100" fmla="*/ 510182 w 933834"/>
              <a:gd name="connsiteY100" fmla="*/ 227413 h 815591"/>
              <a:gd name="connsiteX101" fmla="*/ 452501 w 933834"/>
              <a:gd name="connsiteY101" fmla="*/ 164623 h 815591"/>
              <a:gd name="connsiteX102" fmla="*/ 389711 w 933834"/>
              <a:gd name="connsiteY102" fmla="*/ 222304 h 815591"/>
              <a:gd name="connsiteX103" fmla="*/ 389711 w 933834"/>
              <a:gd name="connsiteY103" fmla="*/ 227413 h 815591"/>
              <a:gd name="connsiteX104" fmla="*/ 346414 w 933834"/>
              <a:gd name="connsiteY104" fmla="*/ 227413 h 815591"/>
              <a:gd name="connsiteX105" fmla="*/ 446603 w 933834"/>
              <a:gd name="connsiteY105" fmla="*/ 120537 h 815591"/>
              <a:gd name="connsiteX106" fmla="*/ 411252 w 933834"/>
              <a:gd name="connsiteY106" fmla="*/ 0 h 815591"/>
              <a:gd name="connsiteX107" fmla="*/ 495787 w 933834"/>
              <a:gd name="connsiteY107" fmla="*/ 0 h 815591"/>
              <a:gd name="connsiteX108" fmla="*/ 506611 w 933834"/>
              <a:gd name="connsiteY108" fmla="*/ 56393 h 815591"/>
              <a:gd name="connsiteX109" fmla="*/ 533454 w 933834"/>
              <a:gd name="connsiteY109" fmla="*/ 67217 h 815591"/>
              <a:gd name="connsiteX110" fmla="*/ 582920 w 933834"/>
              <a:gd name="connsiteY110" fmla="*/ 34745 h 815591"/>
              <a:gd name="connsiteX111" fmla="*/ 642777 w 933834"/>
              <a:gd name="connsiteY111" fmla="*/ 94710 h 815591"/>
              <a:gd name="connsiteX112" fmla="*/ 610305 w 933834"/>
              <a:gd name="connsiteY112" fmla="*/ 144176 h 815591"/>
              <a:gd name="connsiteX113" fmla="*/ 621129 w 933834"/>
              <a:gd name="connsiteY113" fmla="*/ 170803 h 815591"/>
              <a:gd name="connsiteX114" fmla="*/ 687805 w 933834"/>
              <a:gd name="connsiteY114" fmla="*/ 180004 h 815591"/>
              <a:gd name="connsiteX115" fmla="*/ 687805 w 933834"/>
              <a:gd name="connsiteY115" fmla="*/ 226547 h 815591"/>
              <a:gd name="connsiteX116" fmla="*/ 644509 w 933834"/>
              <a:gd name="connsiteY116" fmla="*/ 226547 h 815591"/>
              <a:gd name="connsiteX117" fmla="*/ 644509 w 933834"/>
              <a:gd name="connsiteY117" fmla="*/ 217671 h 815591"/>
              <a:gd name="connsiteX118" fmla="*/ 586384 w 933834"/>
              <a:gd name="connsiteY118" fmla="*/ 209661 h 815591"/>
              <a:gd name="connsiteX119" fmla="*/ 583028 w 933834"/>
              <a:gd name="connsiteY119" fmla="*/ 195266 h 815591"/>
              <a:gd name="connsiteX120" fmla="*/ 566359 w 933834"/>
              <a:gd name="connsiteY120" fmla="*/ 154784 h 815591"/>
              <a:gd name="connsiteX121" fmla="*/ 559107 w 933834"/>
              <a:gd name="connsiteY121" fmla="*/ 143202 h 815591"/>
              <a:gd name="connsiteX122" fmla="*/ 586709 w 933834"/>
              <a:gd name="connsiteY122" fmla="*/ 100556 h 815591"/>
              <a:gd name="connsiteX123" fmla="*/ 575885 w 933834"/>
              <a:gd name="connsiteY123" fmla="*/ 89731 h 815591"/>
              <a:gd name="connsiteX124" fmla="*/ 533238 w 933834"/>
              <a:gd name="connsiteY124" fmla="*/ 117332 h 815591"/>
              <a:gd name="connsiteX125" fmla="*/ 521547 w 933834"/>
              <a:gd name="connsiteY125" fmla="*/ 110080 h 815591"/>
              <a:gd name="connsiteX126" fmla="*/ 481499 w 933834"/>
              <a:gd name="connsiteY126" fmla="*/ 93519 h 815591"/>
              <a:gd name="connsiteX127" fmla="*/ 467752 w 933834"/>
              <a:gd name="connsiteY127" fmla="*/ 90164 h 815591"/>
              <a:gd name="connsiteX128" fmla="*/ 459634 w 933834"/>
              <a:gd name="connsiteY128" fmla="*/ 43405 h 815591"/>
              <a:gd name="connsiteX129" fmla="*/ 444805 w 933834"/>
              <a:gd name="connsiteY129" fmla="*/ 43405 h 815591"/>
              <a:gd name="connsiteX130" fmla="*/ 432358 w 933834"/>
              <a:gd name="connsiteY130" fmla="*/ 91788 h 815591"/>
              <a:gd name="connsiteX131" fmla="*/ 419585 w 933834"/>
              <a:gd name="connsiteY131" fmla="*/ 94710 h 815591"/>
              <a:gd name="connsiteX132" fmla="*/ 379103 w 933834"/>
              <a:gd name="connsiteY132" fmla="*/ 111379 h 815591"/>
              <a:gd name="connsiteX133" fmla="*/ 367522 w 933834"/>
              <a:gd name="connsiteY133" fmla="*/ 118523 h 815591"/>
              <a:gd name="connsiteX134" fmla="*/ 324875 w 933834"/>
              <a:gd name="connsiteY134" fmla="*/ 91247 h 815591"/>
              <a:gd name="connsiteX135" fmla="*/ 314051 w 933834"/>
              <a:gd name="connsiteY135" fmla="*/ 102070 h 815591"/>
              <a:gd name="connsiteX136" fmla="*/ 341652 w 933834"/>
              <a:gd name="connsiteY136" fmla="*/ 144284 h 815591"/>
              <a:gd name="connsiteX137" fmla="*/ 334400 w 933834"/>
              <a:gd name="connsiteY137" fmla="*/ 155974 h 815591"/>
              <a:gd name="connsiteX138" fmla="*/ 317623 w 933834"/>
              <a:gd name="connsiteY138" fmla="*/ 196348 h 815591"/>
              <a:gd name="connsiteX139" fmla="*/ 314268 w 933834"/>
              <a:gd name="connsiteY139" fmla="*/ 210311 h 815591"/>
              <a:gd name="connsiteX140" fmla="*/ 263611 w 933834"/>
              <a:gd name="connsiteY140" fmla="*/ 218862 h 815591"/>
              <a:gd name="connsiteX141" fmla="*/ 263287 w 933834"/>
              <a:gd name="connsiteY141" fmla="*/ 227413 h 815591"/>
              <a:gd name="connsiteX142" fmla="*/ 219990 w 933834"/>
              <a:gd name="connsiteY142" fmla="*/ 227413 h 815591"/>
              <a:gd name="connsiteX143" fmla="*/ 219990 w 933834"/>
              <a:gd name="connsiteY143" fmla="*/ 181843 h 815591"/>
              <a:gd name="connsiteX144" fmla="*/ 278981 w 933834"/>
              <a:gd name="connsiteY144" fmla="*/ 171886 h 815591"/>
              <a:gd name="connsiteX145" fmla="*/ 289805 w 933834"/>
              <a:gd name="connsiteY145" fmla="*/ 144934 h 815591"/>
              <a:gd name="connsiteX146" fmla="*/ 257334 w 933834"/>
              <a:gd name="connsiteY146" fmla="*/ 95901 h 815591"/>
              <a:gd name="connsiteX147" fmla="*/ 318922 w 933834"/>
              <a:gd name="connsiteY147" fmla="*/ 36044 h 815591"/>
              <a:gd name="connsiteX148" fmla="*/ 368388 w 933834"/>
              <a:gd name="connsiteY148" fmla="*/ 67542 h 815591"/>
              <a:gd name="connsiteX149" fmla="*/ 396855 w 933834"/>
              <a:gd name="connsiteY149" fmla="*/ 55960 h 8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933834" h="815590">
                <a:moveTo>
                  <a:pt x="348471" y="665679"/>
                </a:moveTo>
                <a:cubicBezTo>
                  <a:pt x="360280" y="669737"/>
                  <a:pt x="372586" y="672141"/>
                  <a:pt x="385055" y="672823"/>
                </a:cubicBezTo>
                <a:lnTo>
                  <a:pt x="382566" y="716118"/>
                </a:lnTo>
                <a:cubicBezTo>
                  <a:pt x="366158" y="715133"/>
                  <a:pt x="349954" y="711930"/>
                  <a:pt x="334400" y="706594"/>
                </a:cubicBezTo>
                <a:close/>
                <a:moveTo>
                  <a:pt x="457253" y="657236"/>
                </a:moveTo>
                <a:lnTo>
                  <a:pt x="477493" y="695553"/>
                </a:lnTo>
                <a:cubicBezTo>
                  <a:pt x="462957" y="703206"/>
                  <a:pt x="447446" y="708856"/>
                  <a:pt x="431383" y="712330"/>
                </a:cubicBezTo>
                <a:lnTo>
                  <a:pt x="422291" y="670008"/>
                </a:lnTo>
                <a:cubicBezTo>
                  <a:pt x="434479" y="667378"/>
                  <a:pt x="446244" y="663081"/>
                  <a:pt x="457253" y="657236"/>
                </a:cubicBezTo>
                <a:close/>
                <a:moveTo>
                  <a:pt x="287640" y="624331"/>
                </a:moveTo>
                <a:cubicBezTo>
                  <a:pt x="295692" y="633877"/>
                  <a:pt x="304969" y="642320"/>
                  <a:pt x="315241" y="649443"/>
                </a:cubicBezTo>
                <a:lnTo>
                  <a:pt x="290670" y="684512"/>
                </a:lnTo>
                <a:cubicBezTo>
                  <a:pt x="277151" y="675399"/>
                  <a:pt x="264952" y="664477"/>
                  <a:pt x="254410" y="652040"/>
                </a:cubicBezTo>
                <a:close/>
                <a:moveTo>
                  <a:pt x="511048" y="606579"/>
                </a:moveTo>
                <a:lnTo>
                  <a:pt x="548066" y="628985"/>
                </a:lnTo>
                <a:cubicBezTo>
                  <a:pt x="539602" y="643024"/>
                  <a:pt x="529265" y="655851"/>
                  <a:pt x="517325" y="667085"/>
                </a:cubicBezTo>
                <a:lnTo>
                  <a:pt x="487668" y="635587"/>
                </a:lnTo>
                <a:cubicBezTo>
                  <a:pt x="496772" y="627048"/>
                  <a:pt x="504640" y="617284"/>
                  <a:pt x="511048" y="606579"/>
                </a:cubicBezTo>
                <a:close/>
                <a:moveTo>
                  <a:pt x="257115" y="556464"/>
                </a:moveTo>
                <a:cubicBezTo>
                  <a:pt x="259032" y="568814"/>
                  <a:pt x="262669" y="580840"/>
                  <a:pt x="267940" y="592184"/>
                </a:cubicBezTo>
                <a:lnTo>
                  <a:pt x="228324" y="610044"/>
                </a:lnTo>
                <a:cubicBezTo>
                  <a:pt x="221527" y="595106"/>
                  <a:pt x="216829" y="579292"/>
                  <a:pt x="214361" y="563066"/>
                </a:cubicBezTo>
                <a:close/>
                <a:moveTo>
                  <a:pt x="530856" y="535466"/>
                </a:moveTo>
                <a:lnTo>
                  <a:pt x="574152" y="535466"/>
                </a:lnTo>
                <a:cubicBezTo>
                  <a:pt x="574293" y="551842"/>
                  <a:pt x="572182" y="568154"/>
                  <a:pt x="567874" y="583957"/>
                </a:cubicBezTo>
                <a:lnTo>
                  <a:pt x="525877" y="572483"/>
                </a:lnTo>
                <a:cubicBezTo>
                  <a:pt x="529156" y="560415"/>
                  <a:pt x="530834" y="547967"/>
                  <a:pt x="530856" y="535466"/>
                </a:cubicBezTo>
                <a:close/>
                <a:moveTo>
                  <a:pt x="256502" y="518980"/>
                </a:moveTo>
                <a:lnTo>
                  <a:pt x="256792" y="519013"/>
                </a:lnTo>
                <a:lnTo>
                  <a:pt x="256466" y="519121"/>
                </a:lnTo>
                <a:close/>
                <a:moveTo>
                  <a:pt x="225727" y="466516"/>
                </a:moveTo>
                <a:lnTo>
                  <a:pt x="265776" y="482969"/>
                </a:lnTo>
                <a:lnTo>
                  <a:pt x="256502" y="518980"/>
                </a:lnTo>
                <a:lnTo>
                  <a:pt x="213495" y="514033"/>
                </a:lnTo>
                <a:cubicBezTo>
                  <a:pt x="215324" y="497701"/>
                  <a:pt x="219448" y="481703"/>
                  <a:pt x="225727" y="466516"/>
                </a:cubicBezTo>
                <a:close/>
                <a:moveTo>
                  <a:pt x="469159" y="457099"/>
                </a:moveTo>
                <a:lnTo>
                  <a:pt x="499792" y="487731"/>
                </a:lnTo>
                <a:lnTo>
                  <a:pt x="358430" y="628985"/>
                </a:lnTo>
                <a:lnTo>
                  <a:pt x="286558" y="557114"/>
                </a:lnTo>
                <a:lnTo>
                  <a:pt x="317190" y="526481"/>
                </a:lnTo>
                <a:lnTo>
                  <a:pt x="358430" y="567720"/>
                </a:lnTo>
                <a:close/>
                <a:moveTo>
                  <a:pt x="284708" y="450621"/>
                </a:moveTo>
                <a:lnTo>
                  <a:pt x="284825" y="450713"/>
                </a:lnTo>
                <a:lnTo>
                  <a:pt x="284501" y="450821"/>
                </a:lnTo>
                <a:close/>
                <a:moveTo>
                  <a:pt x="285800" y="389883"/>
                </a:moveTo>
                <a:lnTo>
                  <a:pt x="311561" y="424627"/>
                </a:lnTo>
                <a:lnTo>
                  <a:pt x="284708" y="450621"/>
                </a:lnTo>
                <a:lnTo>
                  <a:pt x="250729" y="424086"/>
                </a:lnTo>
                <a:cubicBezTo>
                  <a:pt x="260818" y="411151"/>
                  <a:pt x="272615" y="399645"/>
                  <a:pt x="285800" y="389883"/>
                </a:cubicBezTo>
                <a:close/>
                <a:moveTo>
                  <a:pt x="376181" y="356003"/>
                </a:moveTo>
                <a:lnTo>
                  <a:pt x="380185" y="399300"/>
                </a:lnTo>
                <a:cubicBezTo>
                  <a:pt x="367814" y="400154"/>
                  <a:pt x="355626" y="402666"/>
                  <a:pt x="343925" y="406768"/>
                </a:cubicBezTo>
                <a:lnTo>
                  <a:pt x="344250" y="406660"/>
                </a:lnTo>
                <a:lnTo>
                  <a:pt x="328338" y="366828"/>
                </a:lnTo>
                <a:cubicBezTo>
                  <a:pt x="343719" y="361069"/>
                  <a:pt x="359814" y="357421"/>
                  <a:pt x="376181" y="356003"/>
                </a:cubicBezTo>
                <a:close/>
                <a:moveTo>
                  <a:pt x="393175" y="354487"/>
                </a:moveTo>
                <a:cubicBezTo>
                  <a:pt x="493037" y="354606"/>
                  <a:pt x="573969" y="435494"/>
                  <a:pt x="574153" y="535357"/>
                </a:cubicBezTo>
                <a:lnTo>
                  <a:pt x="530857" y="535357"/>
                </a:lnTo>
                <a:cubicBezTo>
                  <a:pt x="530737" y="459382"/>
                  <a:pt x="469150" y="397848"/>
                  <a:pt x="393175" y="397784"/>
                </a:cubicBezTo>
                <a:close/>
                <a:moveTo>
                  <a:pt x="730668" y="297444"/>
                </a:moveTo>
                <a:lnTo>
                  <a:pt x="795286" y="297444"/>
                </a:lnTo>
                <a:lnTo>
                  <a:pt x="795286" y="340740"/>
                </a:lnTo>
                <a:lnTo>
                  <a:pt x="730668" y="340740"/>
                </a:lnTo>
                <a:close/>
                <a:moveTo>
                  <a:pt x="749608" y="237155"/>
                </a:moveTo>
                <a:lnTo>
                  <a:pt x="697112" y="295604"/>
                </a:lnTo>
                <a:lnTo>
                  <a:pt x="105146" y="295604"/>
                </a:lnTo>
                <a:lnTo>
                  <a:pt x="105363" y="772295"/>
                </a:lnTo>
                <a:lnTo>
                  <a:pt x="665832" y="772295"/>
                </a:lnTo>
                <a:lnTo>
                  <a:pt x="665832" y="319093"/>
                </a:lnTo>
                <a:lnTo>
                  <a:pt x="709128" y="319093"/>
                </a:lnTo>
                <a:lnTo>
                  <a:pt x="709128" y="772295"/>
                </a:lnTo>
                <a:lnTo>
                  <a:pt x="809574" y="772295"/>
                </a:lnTo>
                <a:lnTo>
                  <a:pt x="809574" y="305346"/>
                </a:lnTo>
                <a:lnTo>
                  <a:pt x="863695" y="237155"/>
                </a:lnTo>
                <a:close/>
                <a:moveTo>
                  <a:pt x="61093" y="201328"/>
                </a:moveTo>
                <a:lnTo>
                  <a:pt x="95050" y="252308"/>
                </a:lnTo>
                <a:lnTo>
                  <a:pt x="168574" y="252308"/>
                </a:lnTo>
                <a:lnTo>
                  <a:pt x="131016" y="201328"/>
                </a:lnTo>
                <a:close/>
                <a:moveTo>
                  <a:pt x="22776" y="158032"/>
                </a:moveTo>
                <a:lnTo>
                  <a:pt x="152665" y="158032"/>
                </a:lnTo>
                <a:lnTo>
                  <a:pt x="160133" y="167449"/>
                </a:lnTo>
                <a:lnTo>
                  <a:pt x="222625" y="252308"/>
                </a:lnTo>
                <a:lnTo>
                  <a:pt x="678062" y="252308"/>
                </a:lnTo>
                <a:lnTo>
                  <a:pt x="730234" y="193642"/>
                </a:lnTo>
                <a:lnTo>
                  <a:pt x="921602" y="193642"/>
                </a:lnTo>
                <a:lnTo>
                  <a:pt x="933834" y="218321"/>
                </a:lnTo>
                <a:lnTo>
                  <a:pt x="925391" y="229145"/>
                </a:lnTo>
                <a:lnTo>
                  <a:pt x="852654" y="319958"/>
                </a:lnTo>
                <a:lnTo>
                  <a:pt x="852654" y="789830"/>
                </a:lnTo>
                <a:cubicBezTo>
                  <a:pt x="852957" y="803760"/>
                  <a:pt x="841905" y="815288"/>
                  <a:pt x="827985" y="815591"/>
                </a:cubicBezTo>
                <a:cubicBezTo>
                  <a:pt x="827867" y="815591"/>
                  <a:pt x="827758" y="815591"/>
                  <a:pt x="827650" y="815591"/>
                </a:cubicBezTo>
                <a:lnTo>
                  <a:pt x="87286" y="815591"/>
                </a:lnTo>
                <a:cubicBezTo>
                  <a:pt x="73356" y="815591"/>
                  <a:pt x="62067" y="804302"/>
                  <a:pt x="62067" y="790371"/>
                </a:cubicBezTo>
                <a:lnTo>
                  <a:pt x="62067" y="280782"/>
                </a:lnTo>
                <a:lnTo>
                  <a:pt x="3834" y="193535"/>
                </a:lnTo>
                <a:cubicBezTo>
                  <a:pt x="-3158" y="183036"/>
                  <a:pt x="-323" y="168856"/>
                  <a:pt x="10177" y="161863"/>
                </a:cubicBezTo>
                <a:cubicBezTo>
                  <a:pt x="13911" y="159374"/>
                  <a:pt x="18295" y="158042"/>
                  <a:pt x="22776" y="158032"/>
                </a:cubicBezTo>
                <a:close/>
                <a:moveTo>
                  <a:pt x="446603" y="120537"/>
                </a:moveTo>
                <a:cubicBezTo>
                  <a:pt x="503774" y="118686"/>
                  <a:pt x="551628" y="163541"/>
                  <a:pt x="553478" y="220714"/>
                </a:cubicBezTo>
                <a:cubicBezTo>
                  <a:pt x="553554" y="222954"/>
                  <a:pt x="553554" y="225183"/>
                  <a:pt x="553478" y="227413"/>
                </a:cubicBezTo>
                <a:lnTo>
                  <a:pt x="510182" y="227413"/>
                </a:lnTo>
                <a:cubicBezTo>
                  <a:pt x="511590" y="194151"/>
                  <a:pt x="485764" y="166031"/>
                  <a:pt x="452501" y="164623"/>
                </a:cubicBezTo>
                <a:cubicBezTo>
                  <a:pt x="419228" y="163216"/>
                  <a:pt x="391118" y="189042"/>
                  <a:pt x="389711" y="222304"/>
                </a:cubicBezTo>
                <a:cubicBezTo>
                  <a:pt x="389635" y="224004"/>
                  <a:pt x="389635" y="225714"/>
                  <a:pt x="389711" y="227413"/>
                </a:cubicBezTo>
                <a:lnTo>
                  <a:pt x="346414" y="227413"/>
                </a:lnTo>
                <a:cubicBezTo>
                  <a:pt x="344563" y="170230"/>
                  <a:pt x="389418" y="122388"/>
                  <a:pt x="446603" y="120537"/>
                </a:cubicBezTo>
                <a:close/>
                <a:moveTo>
                  <a:pt x="411252" y="0"/>
                </a:moveTo>
                <a:lnTo>
                  <a:pt x="495787" y="0"/>
                </a:lnTo>
                <a:lnTo>
                  <a:pt x="506611" y="56393"/>
                </a:lnTo>
                <a:cubicBezTo>
                  <a:pt x="515822" y="59302"/>
                  <a:pt x="524796" y="62921"/>
                  <a:pt x="533454" y="67217"/>
                </a:cubicBezTo>
                <a:lnTo>
                  <a:pt x="582920" y="34745"/>
                </a:lnTo>
                <a:lnTo>
                  <a:pt x="642777" y="94710"/>
                </a:lnTo>
                <a:lnTo>
                  <a:pt x="610305" y="144176"/>
                </a:lnTo>
                <a:cubicBezTo>
                  <a:pt x="614613" y="152749"/>
                  <a:pt x="618239" y="161657"/>
                  <a:pt x="621129" y="170803"/>
                </a:cubicBezTo>
                <a:lnTo>
                  <a:pt x="687805" y="180004"/>
                </a:lnTo>
                <a:lnTo>
                  <a:pt x="687805" y="226547"/>
                </a:lnTo>
                <a:lnTo>
                  <a:pt x="644509" y="226547"/>
                </a:lnTo>
                <a:lnTo>
                  <a:pt x="644509" y="217671"/>
                </a:lnTo>
                <a:lnTo>
                  <a:pt x="586384" y="209661"/>
                </a:lnTo>
                <a:lnTo>
                  <a:pt x="583028" y="195266"/>
                </a:lnTo>
                <a:cubicBezTo>
                  <a:pt x="579706" y="180956"/>
                  <a:pt x="574077" y="167285"/>
                  <a:pt x="566359" y="154784"/>
                </a:cubicBezTo>
                <a:lnTo>
                  <a:pt x="559107" y="143202"/>
                </a:lnTo>
                <a:lnTo>
                  <a:pt x="586709" y="100556"/>
                </a:lnTo>
                <a:lnTo>
                  <a:pt x="575885" y="89731"/>
                </a:lnTo>
                <a:lnTo>
                  <a:pt x="533238" y="117332"/>
                </a:lnTo>
                <a:lnTo>
                  <a:pt x="521547" y="110080"/>
                </a:lnTo>
                <a:cubicBezTo>
                  <a:pt x="509198" y="102406"/>
                  <a:pt x="495667" y="96810"/>
                  <a:pt x="481499" y="93519"/>
                </a:cubicBezTo>
                <a:lnTo>
                  <a:pt x="467752" y="90164"/>
                </a:lnTo>
                <a:lnTo>
                  <a:pt x="459634" y="43405"/>
                </a:lnTo>
                <a:lnTo>
                  <a:pt x="444805" y="43405"/>
                </a:lnTo>
                <a:lnTo>
                  <a:pt x="432358" y="91788"/>
                </a:lnTo>
                <a:lnTo>
                  <a:pt x="419585" y="94710"/>
                </a:lnTo>
                <a:cubicBezTo>
                  <a:pt x="405277" y="98033"/>
                  <a:pt x="391605" y="103662"/>
                  <a:pt x="379103" y="111379"/>
                </a:cubicBezTo>
                <a:lnTo>
                  <a:pt x="367522" y="118523"/>
                </a:lnTo>
                <a:lnTo>
                  <a:pt x="324875" y="91247"/>
                </a:lnTo>
                <a:lnTo>
                  <a:pt x="314051" y="102070"/>
                </a:lnTo>
                <a:lnTo>
                  <a:pt x="341652" y="144284"/>
                </a:lnTo>
                <a:lnTo>
                  <a:pt x="334400" y="155974"/>
                </a:lnTo>
                <a:cubicBezTo>
                  <a:pt x="326607" y="168411"/>
                  <a:pt x="320935" y="182049"/>
                  <a:pt x="317623" y="196348"/>
                </a:cubicBezTo>
                <a:lnTo>
                  <a:pt x="314268" y="210311"/>
                </a:lnTo>
                <a:lnTo>
                  <a:pt x="263611" y="218862"/>
                </a:lnTo>
                <a:lnTo>
                  <a:pt x="263287" y="227413"/>
                </a:lnTo>
                <a:lnTo>
                  <a:pt x="219990" y="227413"/>
                </a:lnTo>
                <a:lnTo>
                  <a:pt x="219990" y="181843"/>
                </a:lnTo>
                <a:lnTo>
                  <a:pt x="278981" y="171886"/>
                </a:lnTo>
                <a:cubicBezTo>
                  <a:pt x="281828" y="162609"/>
                  <a:pt x="285454" y="153603"/>
                  <a:pt x="289805" y="144934"/>
                </a:cubicBezTo>
                <a:lnTo>
                  <a:pt x="257334" y="95901"/>
                </a:lnTo>
                <a:lnTo>
                  <a:pt x="318922" y="36044"/>
                </a:lnTo>
                <a:lnTo>
                  <a:pt x="368388" y="67542"/>
                </a:lnTo>
                <a:cubicBezTo>
                  <a:pt x="377523" y="62860"/>
                  <a:pt x="387048" y="58984"/>
                  <a:pt x="396855" y="5596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阿里巴巴普惠体 2.0 35 Thin" panose="00020600040101010101" pitchFamily="18" charset="-122"/>
              <a:ea typeface="阿里巴巴普惠体 2.0 35 Thin" panose="00020600040101010101" pitchFamily="18" charset="-122"/>
              <a:cs typeface="+mn-cs"/>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3"/>
          <p:cNvSpPr/>
          <p:nvPr/>
        </p:nvSpPr>
        <p:spPr>
          <a:xfrm>
            <a:off x="1476011" y="1697989"/>
            <a:ext cx="3814539" cy="3061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defRPr/>
            </a:pPr>
            <a:r>
              <a:rPr lang="en-US" altLang="zh-CN"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06</a:t>
            </a:r>
            <a:endParaRPr lang="zh-CN" altLang="en-US"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6415544" y="3375374"/>
            <a:ext cx="3814539" cy="67691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4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结语与展望</a:t>
            </a:r>
            <a:endParaRPr kumimoji="0" lang="zh-CN" altLang="en-US" sz="4400"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3" name="iSHEJI-6"/>
          <p:cNvSpPr txBox="1"/>
          <p:nvPr/>
        </p:nvSpPr>
        <p:spPr>
          <a:xfrm>
            <a:off x="6415544" y="4052482"/>
            <a:ext cx="3322320"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Conclusion and prospect</a:t>
            </a:r>
            <a:endParaRPr kumimoji="0" lang="en-US" altLang="zh-CN"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en-US" altLang="zh-CN"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14" name="iSHEJI-7"/>
          <p:cNvSpPr txBox="1"/>
          <p:nvPr>
            <p:custDataLst>
              <p:tags r:id="rId1"/>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iSHEJI-1"/>
          <p:cNvSpPr txBox="1"/>
          <p:nvPr>
            <p:custDataLst>
              <p:tags r:id="rId1"/>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2" name="iSHEJI-2"/>
          <p:cNvSpPr txBox="1"/>
          <p:nvPr/>
        </p:nvSpPr>
        <p:spPr>
          <a:xfrm>
            <a:off x="421640" y="443865"/>
            <a:ext cx="3436620" cy="49212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移动互联网蓝皮书</a:t>
            </a:r>
            <a:endParaRPr lang="zh-CN" altLang="en-US" spc="0">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7" name="iSHEJI-3"/>
          <p:cNvSpPr txBox="1"/>
          <p:nvPr/>
        </p:nvSpPr>
        <p:spPr>
          <a:xfrm>
            <a:off x="421640" y="936625"/>
            <a:ext cx="3888105" cy="21526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BLUE BOOK OF CHINA'S MOBILE INTERNET</a:t>
            </a:r>
            <a:endParaRPr lang="en-US" altLang="zh-CN" sz="1400" spc="0">
              <a:solidFill>
                <a:schemeClr val="tx1">
                  <a:lumMod val="50000"/>
                  <a:lumOff val="50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3" name="iSHEJI-4"/>
          <p:cNvSpPr/>
          <p:nvPr/>
        </p:nvSpPr>
        <p:spPr>
          <a:xfrm flipV="1">
            <a:off x="916305" y="1777738"/>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5"/>
          <p:cNvSpPr/>
          <p:nvPr/>
        </p:nvSpPr>
        <p:spPr>
          <a:xfrm flipV="1">
            <a:off x="987511" y="1853642"/>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blipFill dpi="0" rotWithShape="0">
            <a:blip r:embed="rId2"/>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cxnSp>
        <p:nvCxnSpPr>
          <p:cNvPr id="11" name="iSHEJI-9"/>
          <p:cNvCxnSpPr/>
          <p:nvPr/>
        </p:nvCxnSpPr>
        <p:spPr>
          <a:xfrm>
            <a:off x="5218003" y="5999002"/>
            <a:ext cx="1690104" cy="0"/>
          </a:xfrm>
          <a:prstGeom prst="line">
            <a:avLst/>
          </a:prstGeom>
          <a:ln w="31750" cap="rnd">
            <a:solidFill>
              <a:schemeClr val="accent1"/>
            </a:solidFill>
            <a:round/>
          </a:ln>
        </p:spPr>
        <p:style>
          <a:lnRef idx="0">
            <a:srgbClr val="FFFFFF"/>
          </a:lnRef>
          <a:fillRef idx="0">
            <a:srgbClr val="FFFFFF"/>
          </a:fillRef>
          <a:effectRef idx="0">
            <a:srgbClr val="FFFFFF"/>
          </a:effectRef>
          <a:fontRef idx="minor">
            <a:schemeClr val="tx1"/>
          </a:fontRef>
        </p:style>
      </p:cxnSp>
      <p:pic>
        <p:nvPicPr>
          <p:cNvPr id="5" name="图片 4" descr="QQ截图20230923233612"/>
          <p:cNvPicPr>
            <a:picLocks noChangeAspect="1"/>
          </p:cNvPicPr>
          <p:nvPr>
            <p:custDataLst>
              <p:tags r:id="rId3"/>
            </p:custDataLst>
          </p:nvPr>
        </p:nvPicPr>
        <p:blipFill>
          <a:blip r:embed="rId4"/>
          <a:srcRect l="2601" r="1942"/>
          <a:stretch>
            <a:fillRect/>
          </a:stretch>
        </p:blipFill>
        <p:spPr>
          <a:xfrm>
            <a:off x="987425" y="1853565"/>
            <a:ext cx="3496310" cy="5003800"/>
          </a:xfrm>
          <a:prstGeom prst="round2SameRect">
            <a:avLst>
              <a:gd name="adj1" fmla="val 6683"/>
              <a:gd name="adj2" fmla="val 0"/>
            </a:avLst>
          </a:prstGeom>
        </p:spPr>
      </p:pic>
      <p:sp>
        <p:nvSpPr>
          <p:cNvPr id="10" name="iSHEJI-4"/>
          <p:cNvSpPr/>
          <p:nvPr>
            <p:custDataLst>
              <p:tags r:id="rId5"/>
            </p:custDataLst>
          </p:nvPr>
        </p:nvSpPr>
        <p:spPr>
          <a:xfrm>
            <a:off x="5349045" y="1293915"/>
            <a:ext cx="5245478" cy="1174568"/>
          </a:xfrm>
          <a:prstGeom prst="roundRect">
            <a:avLst>
              <a:gd name="adj" fmla="val 10580"/>
            </a:avLst>
          </a:prstGeom>
          <a:solidFill>
            <a:schemeClr val="accent1"/>
          </a:solidFill>
          <a:ln>
            <a:noFill/>
          </a:ln>
          <a:effectLst>
            <a:outerShdw blurRad="254000" dist="38100" dir="2700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en-ID">
              <a:solidFill>
                <a:schemeClr val="accent1"/>
              </a:solidFill>
              <a:latin typeface="阿里巴巴普惠体 2.0 45 Light" panose="00020600040101010101" pitchFamily="18" charset="-122"/>
              <a:ea typeface="阿里巴巴普惠体 2.0 35 Thin" panose="00020600040101010101" pitchFamily="18" charset="-122"/>
            </a:endParaRPr>
          </a:p>
        </p:txBody>
      </p:sp>
      <p:sp>
        <p:nvSpPr>
          <p:cNvPr id="13" name="iSHEJI-5"/>
          <p:cNvSpPr txBox="1"/>
          <p:nvPr>
            <p:custDataLst>
              <p:tags r:id="rId6"/>
            </p:custDataLst>
          </p:nvPr>
        </p:nvSpPr>
        <p:spPr>
          <a:xfrm>
            <a:off x="6443924" y="1694700"/>
            <a:ext cx="3927735" cy="6940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截至2022年底，我国5G基站总数达231.2万个，占全球60%以上，已覆盖全国31个省区市。</a:t>
            </a:r>
            <a:endPar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17" name="iSHEJI-6"/>
          <p:cNvSpPr txBox="1"/>
          <p:nvPr>
            <p:custDataLst>
              <p:tags r:id="rId7"/>
            </p:custDataLst>
          </p:nvPr>
        </p:nvSpPr>
        <p:spPr>
          <a:xfrm>
            <a:off x="6443924" y="1294284"/>
            <a:ext cx="2438206" cy="4781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en-US" altLang="zh-CN">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5G</a:t>
            </a:r>
            <a:r>
              <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网络建设全球领先</a:t>
            </a:r>
            <a:endPar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18" name="iSHEJI-7"/>
          <p:cNvSpPr/>
          <p:nvPr>
            <p:custDataLst>
              <p:tags r:id="rId8"/>
            </p:custDataLst>
          </p:nvPr>
        </p:nvSpPr>
        <p:spPr>
          <a:xfrm>
            <a:off x="5349045" y="2938832"/>
            <a:ext cx="5245478" cy="1174568"/>
          </a:xfrm>
          <a:prstGeom prst="roundRect">
            <a:avLst>
              <a:gd name="adj" fmla="val 10580"/>
            </a:avLst>
          </a:prstGeom>
          <a:solidFill>
            <a:schemeClr val="accent2"/>
          </a:solidFill>
          <a:ln>
            <a:noFill/>
          </a:ln>
          <a:effectLst>
            <a:outerShdw blurRad="254000" dist="38100" dir="2700000" algn="ctr" rotWithShape="0">
              <a:schemeClr val="accent2">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en-ID">
              <a:solidFill>
                <a:schemeClr val="accent1"/>
              </a:solidFill>
              <a:latin typeface="阿里巴巴普惠体 2.0 45 Light" panose="00020600040101010101" pitchFamily="18" charset="-122"/>
              <a:ea typeface="阿里巴巴普惠体 2.0 35 Thin" panose="00020600040101010101" pitchFamily="18" charset="-122"/>
            </a:endParaRPr>
          </a:p>
        </p:txBody>
      </p:sp>
      <p:sp>
        <p:nvSpPr>
          <p:cNvPr id="21" name="iSHEJI-8"/>
          <p:cNvSpPr txBox="1"/>
          <p:nvPr>
            <p:custDataLst>
              <p:tags r:id="rId9"/>
            </p:custDataLst>
          </p:nvPr>
        </p:nvSpPr>
        <p:spPr>
          <a:xfrm>
            <a:off x="6454084" y="3346602"/>
            <a:ext cx="3927735" cy="6940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截至2022年底，我国移动网络的终端连接总数已达35.28亿户，已经超过全国总人口。</a:t>
            </a:r>
            <a:endPar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22" name="iSHEJI-9"/>
          <p:cNvSpPr txBox="1"/>
          <p:nvPr>
            <p:custDataLst>
              <p:tags r:id="rId10"/>
            </p:custDataLst>
          </p:nvPr>
        </p:nvSpPr>
        <p:spPr>
          <a:xfrm>
            <a:off x="6443980" y="2978785"/>
            <a:ext cx="2358390" cy="4781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物联网终端发展迅速</a:t>
            </a:r>
            <a:endPar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5" name="iSHEJI-10"/>
          <p:cNvSpPr/>
          <p:nvPr>
            <p:custDataLst>
              <p:tags r:id="rId11"/>
            </p:custDataLst>
          </p:nvPr>
        </p:nvSpPr>
        <p:spPr>
          <a:xfrm>
            <a:off x="5349045" y="4583748"/>
            <a:ext cx="5245478" cy="1174568"/>
          </a:xfrm>
          <a:prstGeom prst="roundRect">
            <a:avLst>
              <a:gd name="adj" fmla="val 10580"/>
            </a:avLst>
          </a:prstGeom>
          <a:solidFill>
            <a:schemeClr val="accent3"/>
          </a:solidFill>
          <a:ln>
            <a:noFill/>
          </a:ln>
          <a:effectLst>
            <a:outerShdw blurRad="254000" dist="38100" dir="2700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en-ID">
              <a:solidFill>
                <a:schemeClr val="accent1"/>
              </a:solidFill>
              <a:latin typeface="阿里巴巴普惠体 2.0 45 Light" panose="00020600040101010101" pitchFamily="18" charset="-122"/>
              <a:ea typeface="阿里巴巴普惠体 2.0 35 Thin" panose="00020600040101010101" pitchFamily="18" charset="-122"/>
            </a:endParaRPr>
          </a:p>
        </p:txBody>
      </p:sp>
      <p:sp>
        <p:nvSpPr>
          <p:cNvPr id="28" name="iSHEJI-11"/>
          <p:cNvSpPr txBox="1"/>
          <p:nvPr>
            <p:custDataLst>
              <p:tags r:id="rId12"/>
            </p:custDataLst>
          </p:nvPr>
        </p:nvSpPr>
        <p:spPr>
          <a:xfrm>
            <a:off x="6443924" y="4997868"/>
            <a:ext cx="3927735" cy="6940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rPr>
              <a:t>全国IPv6互联网活跃用户总数达7.28亿,占全部互联网网民的69.30%。</a:t>
            </a:r>
            <a:endParaRPr lang="zh-CN" altLang="en-US" sz="1400">
              <a:solidFill>
                <a:schemeClr val="bg1">
                  <a:lumMod val="95000"/>
                </a:schemeClr>
              </a:solidFill>
              <a:latin typeface="阿里巴巴普惠体 2.0 35 Thin" panose="00020600040101010101" pitchFamily="18" charset="-122"/>
              <a:ea typeface="阿里巴巴普惠体 2.0 35 Thin" panose="00020600040101010101" pitchFamily="18" charset="-122"/>
              <a:cs typeface="阿里巴巴普惠体 2.0 45 Light" panose="00020600040101010101" pitchFamily="18" charset="-122"/>
            </a:endParaRPr>
          </a:p>
        </p:txBody>
      </p:sp>
      <p:sp>
        <p:nvSpPr>
          <p:cNvPr id="29" name="iSHEJI-12"/>
          <p:cNvSpPr txBox="1"/>
          <p:nvPr>
            <p:custDataLst>
              <p:tags r:id="rId13"/>
            </p:custDataLst>
          </p:nvPr>
        </p:nvSpPr>
        <p:spPr>
          <a:xfrm>
            <a:off x="6443980" y="4584065"/>
            <a:ext cx="2590800" cy="4781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40000"/>
              </a:lnSpc>
            </a:pPr>
            <a:r>
              <a:rPr lang="en-US" altLang="zh-CN">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IPv6</a:t>
            </a:r>
            <a:r>
              <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网络全面建成</a:t>
            </a:r>
            <a:endParaRPr lang="zh-CN" altLang="en-US">
              <a:solidFill>
                <a:schemeClr val="bg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8" name="iSHEJI-40"/>
          <p:cNvSpPr txBox="1"/>
          <p:nvPr>
            <p:custDataLst>
              <p:tags r:id="rId14"/>
            </p:custDataLst>
          </p:nvPr>
        </p:nvSpPr>
        <p:spPr>
          <a:xfrm>
            <a:off x="5357477" y="1373368"/>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indent="0" algn="ctr" defTabSz="609600" eaLnBrk="0" fontAlgn="base" hangingPunct="0">
              <a:spcBef>
                <a:spcPct val="0"/>
              </a:spcBef>
              <a:spcAft>
                <a:spcPct val="0"/>
              </a:spcAft>
              <a:buClrTx/>
              <a:buSzTx/>
              <a:buFontTx/>
              <a:buNone/>
              <a:defRPr/>
            </a:pPr>
            <a:r>
              <a:rPr lang="en-US" altLang="zh-CN"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1</a:t>
            </a:r>
            <a:endParaRPr lang="zh-CN" altLang="en-US"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59" name="iSHEJI-41"/>
          <p:cNvSpPr txBox="1"/>
          <p:nvPr>
            <p:custDataLst>
              <p:tags r:id="rId15"/>
            </p:custDataLst>
          </p:nvPr>
        </p:nvSpPr>
        <p:spPr>
          <a:xfrm>
            <a:off x="5357477" y="3018284"/>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indent="0" algn="ctr" defTabSz="609600" eaLnBrk="0" fontAlgn="base" hangingPunct="0">
              <a:spcBef>
                <a:spcPct val="0"/>
              </a:spcBef>
              <a:spcAft>
                <a:spcPct val="0"/>
              </a:spcAft>
              <a:buClrTx/>
              <a:buSzTx/>
              <a:buFontTx/>
              <a:buNone/>
              <a:defRPr/>
            </a:pPr>
            <a:r>
              <a:rPr lang="en-US" altLang="zh-CN"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2</a:t>
            </a:r>
            <a:endParaRPr lang="zh-CN" altLang="en-US"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60" name="iSHEJI-42"/>
          <p:cNvSpPr txBox="1"/>
          <p:nvPr>
            <p:custDataLst>
              <p:tags r:id="rId16"/>
            </p:custDataLst>
          </p:nvPr>
        </p:nvSpPr>
        <p:spPr>
          <a:xfrm>
            <a:off x="5357477" y="4663200"/>
            <a:ext cx="1148664" cy="101566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indent="0" algn="ctr" defTabSz="609600" eaLnBrk="0" fontAlgn="base" hangingPunct="0">
              <a:spcBef>
                <a:spcPct val="0"/>
              </a:spcBef>
              <a:spcAft>
                <a:spcPct val="0"/>
              </a:spcAft>
              <a:buClrTx/>
              <a:buSzTx/>
              <a:buFontTx/>
              <a:buNone/>
              <a:defRPr/>
            </a:pPr>
            <a:r>
              <a:rPr lang="en-US" altLang="zh-CN"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3</a:t>
            </a:r>
            <a:endParaRPr lang="zh-CN" altLang="en-US" sz="66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SHEJI-3"/>
          <p:cNvSpPr/>
          <p:nvPr/>
        </p:nvSpPr>
        <p:spPr>
          <a:xfrm>
            <a:off x="5448300" y="0"/>
            <a:ext cx="6743700" cy="5158740"/>
          </a:xfrm>
          <a:prstGeom prst="rect">
            <a:avLst/>
          </a:prstGeom>
          <a:blipFill dpi="0" rotWithShape="1">
            <a:blip r:embed="rId1"/>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7" name="iSHEJI-4"/>
          <p:cNvSpPr/>
          <p:nvPr/>
        </p:nvSpPr>
        <p:spPr>
          <a:xfrm>
            <a:off x="5448300" y="5158740"/>
            <a:ext cx="6743700" cy="1699260"/>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9" name="iSHEJI-6"/>
          <p:cNvSpPr txBox="1"/>
          <p:nvPr/>
        </p:nvSpPr>
        <p:spPr>
          <a:xfrm>
            <a:off x="981075" y="1866900"/>
            <a:ext cx="3724275" cy="2928620"/>
          </a:xfrm>
          <a:prstGeom prst="rect">
            <a:avLst/>
          </a:prstGeom>
          <a:noFill/>
        </p:spPr>
        <p:txBody>
          <a:bodyPr wrap="square" lIns="0" tIns="0" rIns="0" bIns="0" rtlCol="0">
            <a:no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50000"/>
              </a:lnSpc>
              <a:spcBef>
                <a:spcPct val="0"/>
              </a:spcBef>
              <a:spcAft>
                <a:spcPts val="1000"/>
              </a:spcAft>
              <a:buClrTx/>
              <a:buSzTx/>
              <a:buFontTx/>
              <a:buNone/>
              <a:defRPr/>
            </a:pPr>
            <a:r>
              <a:rPr lang="zh-CN" altLang="en-US" sz="1400" spc="0" noProof="0">
                <a:ln>
                  <a:noFill/>
                </a:ln>
                <a:solidFill>
                  <a:schemeClr val="tx1">
                    <a:lumMod val="75000"/>
                    <a:lumOff val="2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ea"/>
              </a:rPr>
              <a:t>        随着互联网在社会、经济、文化和产业方面的不断发展，移动应用技术的发展对我们的影响也在不断加深。无论是鸿蒙跨终端的超级互联，还是chatGPT、盘古大模型AI的助力，都阐述了移动应用技术的未来开发技术趋势都是将互联网与个人生活和企业生产的深度结合。在不远的未来，移动应用的发展将更加智能化和普及化，移动应用技术与各种事物的结合将深刻的改变我们的生活。</a:t>
            </a:r>
            <a:endParaRPr kumimoji="0" lang="zh-CN" altLang="en-US" sz="1400" i="0" u="none" strike="noStrike" kern="1200" cap="none" spc="0" normalizeH="0" baseline="0" noProof="0">
              <a:ln>
                <a:noFill/>
              </a:ln>
              <a:solidFill>
                <a:schemeClr val="tx1">
                  <a:lumMod val="75000"/>
                  <a:lumOff val="2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21" name="iSHEJI-8"/>
          <p:cNvSpPr txBox="1"/>
          <p:nvPr/>
        </p:nvSpPr>
        <p:spPr>
          <a:xfrm>
            <a:off x="5789329" y="6203958"/>
            <a:ext cx="6061643" cy="42620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en-US" altLang="zh-CN" sz="11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Maecenas porttitor congue massa. Fusce posuere, magna sed pulvinar ultricies, purus lectus malesuada libero, sit amet commodo magna eros quis urna.</a:t>
            </a:r>
            <a:endParaRPr kumimoji="0" lang="en-US" altLang="zh-CN" sz="11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sp>
        <p:nvSpPr>
          <p:cNvPr id="22" name="iSHEJI-9"/>
          <p:cNvSpPr/>
          <p:nvPr/>
        </p:nvSpPr>
        <p:spPr>
          <a:xfrm>
            <a:off x="8602513" y="5490140"/>
            <a:ext cx="589640" cy="589716"/>
          </a:xfrm>
          <a:custGeom>
            <a:avLst/>
            <a:gdLst>
              <a:gd name="connsiteX0" fmla="*/ 444543 w 845681"/>
              <a:gd name="connsiteY0" fmla="*/ 267264 h 845790"/>
              <a:gd name="connsiteX1" fmla="*/ 444543 w 845681"/>
              <a:gd name="connsiteY1" fmla="*/ 401246 h 845790"/>
              <a:gd name="connsiteX2" fmla="*/ 578272 w 845681"/>
              <a:gd name="connsiteY2" fmla="*/ 401246 h 845790"/>
              <a:gd name="connsiteX3" fmla="*/ 570035 w 845681"/>
              <a:gd name="connsiteY3" fmla="*/ 360574 h 845790"/>
              <a:gd name="connsiteX4" fmla="*/ 484790 w 845681"/>
              <a:gd name="connsiteY4" fmla="*/ 275385 h 845790"/>
              <a:gd name="connsiteX5" fmla="*/ 351130 w 845681"/>
              <a:gd name="connsiteY5" fmla="*/ 252956 h 845790"/>
              <a:gd name="connsiteX6" fmla="*/ 367908 w 845681"/>
              <a:gd name="connsiteY6" fmla="*/ 292789 h 845790"/>
              <a:gd name="connsiteX7" fmla="*/ 292790 w 845681"/>
              <a:gd name="connsiteY7" fmla="*/ 477880 h 845790"/>
              <a:gd name="connsiteX8" fmla="*/ 476895 w 845681"/>
              <a:gd name="connsiteY8" fmla="*/ 553420 h 845790"/>
              <a:gd name="connsiteX9" fmla="*/ 477881 w 845681"/>
              <a:gd name="connsiteY9" fmla="*/ 552999 h 845790"/>
              <a:gd name="connsiteX10" fmla="*/ 552999 w 845681"/>
              <a:gd name="connsiteY10" fmla="*/ 477880 h 845790"/>
              <a:gd name="connsiteX11" fmla="*/ 592831 w 845681"/>
              <a:gd name="connsiteY11" fmla="*/ 494765 h 845790"/>
              <a:gd name="connsiteX12" fmla="*/ 494766 w 845681"/>
              <a:gd name="connsiteY12" fmla="*/ 592831 h 845790"/>
              <a:gd name="connsiteX13" fmla="*/ 422894 w 845681"/>
              <a:gd name="connsiteY13" fmla="*/ 607335 h 845790"/>
              <a:gd name="connsiteX14" fmla="*/ 351130 w 845681"/>
              <a:gd name="connsiteY14" fmla="*/ 592831 h 845790"/>
              <a:gd name="connsiteX15" fmla="*/ 252957 w 845681"/>
              <a:gd name="connsiteY15" fmla="*/ 494765 h 845790"/>
              <a:gd name="connsiteX16" fmla="*/ 351130 w 845681"/>
              <a:gd name="connsiteY16" fmla="*/ 252956 h 845790"/>
              <a:gd name="connsiteX17" fmla="*/ 401246 w 845681"/>
              <a:gd name="connsiteY17" fmla="*/ 184549 h 845790"/>
              <a:gd name="connsiteX18" fmla="*/ 444543 w 845681"/>
              <a:gd name="connsiteY18" fmla="*/ 184549 h 845790"/>
              <a:gd name="connsiteX19" fmla="*/ 444543 w 845681"/>
              <a:gd name="connsiteY19" fmla="*/ 221736 h 845790"/>
              <a:gd name="connsiteX20" fmla="*/ 463457 w 845681"/>
              <a:gd name="connsiteY20" fmla="*/ 223642 h 845790"/>
              <a:gd name="connsiteX21" fmla="*/ 621798 w 845681"/>
              <a:gd name="connsiteY21" fmla="*/ 381901 h 845790"/>
              <a:gd name="connsiteX22" fmla="*/ 623759 w 845681"/>
              <a:gd name="connsiteY22" fmla="*/ 401246 h 845790"/>
              <a:gd name="connsiteX23" fmla="*/ 663728 w 845681"/>
              <a:gd name="connsiteY23" fmla="*/ 401246 h 845790"/>
              <a:gd name="connsiteX24" fmla="*/ 663728 w 845681"/>
              <a:gd name="connsiteY24" fmla="*/ 444542 h 845790"/>
              <a:gd name="connsiteX25" fmla="*/ 401246 w 845681"/>
              <a:gd name="connsiteY25" fmla="*/ 444542 h 845790"/>
              <a:gd name="connsiteX26" fmla="*/ 398648 w 845681"/>
              <a:gd name="connsiteY26" fmla="*/ 43621 h 845790"/>
              <a:gd name="connsiteX27" fmla="*/ 379490 w 845681"/>
              <a:gd name="connsiteY27" fmla="*/ 175782 h 845790"/>
              <a:gd name="connsiteX28" fmla="*/ 365094 w 845681"/>
              <a:gd name="connsiteY28" fmla="*/ 179138 h 845790"/>
              <a:gd name="connsiteX29" fmla="*/ 291491 w 845681"/>
              <a:gd name="connsiteY29" fmla="*/ 209662 h 845790"/>
              <a:gd name="connsiteX30" fmla="*/ 278826 w 845681"/>
              <a:gd name="connsiteY30" fmla="*/ 217347 h 845790"/>
              <a:gd name="connsiteX31" fmla="*/ 172102 w 845681"/>
              <a:gd name="connsiteY31" fmla="*/ 137140 h 845790"/>
              <a:gd name="connsiteX32" fmla="*/ 138114 w 845681"/>
              <a:gd name="connsiteY32" fmla="*/ 171128 h 845790"/>
              <a:gd name="connsiteX33" fmla="*/ 217779 w 845681"/>
              <a:gd name="connsiteY33" fmla="*/ 278395 h 845790"/>
              <a:gd name="connsiteX34" fmla="*/ 209986 w 845681"/>
              <a:gd name="connsiteY34" fmla="*/ 290950 h 845790"/>
              <a:gd name="connsiteX35" fmla="*/ 179029 w 845681"/>
              <a:gd name="connsiteY35" fmla="*/ 365095 h 845790"/>
              <a:gd name="connsiteX36" fmla="*/ 175673 w 845681"/>
              <a:gd name="connsiteY36" fmla="*/ 379491 h 845790"/>
              <a:gd name="connsiteX37" fmla="*/ 43403 w 845681"/>
              <a:gd name="connsiteY37" fmla="*/ 398433 h 845790"/>
              <a:gd name="connsiteX38" fmla="*/ 43403 w 845681"/>
              <a:gd name="connsiteY38" fmla="*/ 446600 h 845790"/>
              <a:gd name="connsiteX39" fmla="*/ 175565 w 845681"/>
              <a:gd name="connsiteY39" fmla="*/ 465975 h 845790"/>
              <a:gd name="connsiteX40" fmla="*/ 178921 w 845681"/>
              <a:gd name="connsiteY40" fmla="*/ 480370 h 845790"/>
              <a:gd name="connsiteX41" fmla="*/ 209553 w 845681"/>
              <a:gd name="connsiteY41" fmla="*/ 554732 h 845790"/>
              <a:gd name="connsiteX42" fmla="*/ 217346 w 845681"/>
              <a:gd name="connsiteY42" fmla="*/ 567288 h 845790"/>
              <a:gd name="connsiteX43" fmla="*/ 137140 w 845681"/>
              <a:gd name="connsiteY43" fmla="*/ 674121 h 845790"/>
              <a:gd name="connsiteX44" fmla="*/ 171236 w 845681"/>
              <a:gd name="connsiteY44" fmla="*/ 708325 h 845790"/>
              <a:gd name="connsiteX45" fmla="*/ 278394 w 845681"/>
              <a:gd name="connsiteY45" fmla="*/ 628552 h 845790"/>
              <a:gd name="connsiteX46" fmla="*/ 290841 w 845681"/>
              <a:gd name="connsiteY46" fmla="*/ 636345 h 845790"/>
              <a:gd name="connsiteX47" fmla="*/ 365094 w 845681"/>
              <a:gd name="connsiteY47" fmla="*/ 667302 h 845790"/>
              <a:gd name="connsiteX48" fmla="*/ 379490 w 845681"/>
              <a:gd name="connsiteY48" fmla="*/ 670658 h 845790"/>
              <a:gd name="connsiteX49" fmla="*/ 398324 w 845681"/>
              <a:gd name="connsiteY49" fmla="*/ 802495 h 845790"/>
              <a:gd name="connsiteX50" fmla="*/ 446492 w 845681"/>
              <a:gd name="connsiteY50" fmla="*/ 802495 h 845790"/>
              <a:gd name="connsiteX51" fmla="*/ 465758 w 845681"/>
              <a:gd name="connsiteY51" fmla="*/ 670333 h 845790"/>
              <a:gd name="connsiteX52" fmla="*/ 480154 w 845681"/>
              <a:gd name="connsiteY52" fmla="*/ 666977 h 845790"/>
              <a:gd name="connsiteX53" fmla="*/ 554515 w 845681"/>
              <a:gd name="connsiteY53" fmla="*/ 636562 h 845790"/>
              <a:gd name="connsiteX54" fmla="*/ 567071 w 845681"/>
              <a:gd name="connsiteY54" fmla="*/ 628768 h 845790"/>
              <a:gd name="connsiteX55" fmla="*/ 674012 w 845681"/>
              <a:gd name="connsiteY55" fmla="*/ 708866 h 845790"/>
              <a:gd name="connsiteX56" fmla="*/ 708108 w 845681"/>
              <a:gd name="connsiteY56" fmla="*/ 674878 h 845790"/>
              <a:gd name="connsiteX57" fmla="*/ 628227 w 845681"/>
              <a:gd name="connsiteY57" fmla="*/ 567721 h 845790"/>
              <a:gd name="connsiteX58" fmla="*/ 636020 w 845681"/>
              <a:gd name="connsiteY58" fmla="*/ 555273 h 845790"/>
              <a:gd name="connsiteX59" fmla="*/ 666868 w 845681"/>
              <a:gd name="connsiteY59" fmla="*/ 480912 h 845790"/>
              <a:gd name="connsiteX60" fmla="*/ 670332 w 845681"/>
              <a:gd name="connsiteY60" fmla="*/ 466624 h 845790"/>
              <a:gd name="connsiteX61" fmla="*/ 802493 w 845681"/>
              <a:gd name="connsiteY61" fmla="*/ 447573 h 845790"/>
              <a:gd name="connsiteX62" fmla="*/ 802493 w 845681"/>
              <a:gd name="connsiteY62" fmla="*/ 399407 h 845790"/>
              <a:gd name="connsiteX63" fmla="*/ 670332 w 845681"/>
              <a:gd name="connsiteY63" fmla="*/ 380140 h 845790"/>
              <a:gd name="connsiteX64" fmla="*/ 666976 w 845681"/>
              <a:gd name="connsiteY64" fmla="*/ 365745 h 845790"/>
              <a:gd name="connsiteX65" fmla="*/ 636236 w 845681"/>
              <a:gd name="connsiteY65" fmla="*/ 291492 h 845790"/>
              <a:gd name="connsiteX66" fmla="*/ 628443 w 845681"/>
              <a:gd name="connsiteY66" fmla="*/ 278935 h 845790"/>
              <a:gd name="connsiteX67" fmla="*/ 708433 w 845681"/>
              <a:gd name="connsiteY67" fmla="*/ 171994 h 845790"/>
              <a:gd name="connsiteX68" fmla="*/ 674337 w 845681"/>
              <a:gd name="connsiteY68" fmla="*/ 137898 h 845790"/>
              <a:gd name="connsiteX69" fmla="*/ 567287 w 845681"/>
              <a:gd name="connsiteY69" fmla="*/ 217780 h 845790"/>
              <a:gd name="connsiteX70" fmla="*/ 554840 w 845681"/>
              <a:gd name="connsiteY70" fmla="*/ 209986 h 845790"/>
              <a:gd name="connsiteX71" fmla="*/ 480478 w 845681"/>
              <a:gd name="connsiteY71" fmla="*/ 179138 h 845790"/>
              <a:gd name="connsiteX72" fmla="*/ 466191 w 845681"/>
              <a:gd name="connsiteY72" fmla="*/ 175782 h 845790"/>
              <a:gd name="connsiteX73" fmla="*/ 447032 w 845681"/>
              <a:gd name="connsiteY73" fmla="*/ 43621 h 845790"/>
              <a:gd name="connsiteX74" fmla="*/ 361306 w 845681"/>
              <a:gd name="connsiteY74" fmla="*/ 0 h 845790"/>
              <a:gd name="connsiteX75" fmla="*/ 484484 w 845681"/>
              <a:gd name="connsiteY75" fmla="*/ 0 h 845790"/>
              <a:gd name="connsiteX76" fmla="*/ 504832 w 845681"/>
              <a:gd name="connsiteY76" fmla="*/ 140713 h 845790"/>
              <a:gd name="connsiteX77" fmla="*/ 564798 w 845681"/>
              <a:gd name="connsiteY77" fmla="*/ 165607 h 845790"/>
              <a:gd name="connsiteX78" fmla="*/ 678450 w 845681"/>
              <a:gd name="connsiteY78" fmla="*/ 80639 h 845790"/>
              <a:gd name="connsiteX79" fmla="*/ 765042 w 845681"/>
              <a:gd name="connsiteY79" fmla="*/ 167231 h 845790"/>
              <a:gd name="connsiteX80" fmla="*/ 680074 w 845681"/>
              <a:gd name="connsiteY80" fmla="*/ 281208 h 845790"/>
              <a:gd name="connsiteX81" fmla="*/ 704968 w 845681"/>
              <a:gd name="connsiteY81" fmla="*/ 341174 h 845790"/>
              <a:gd name="connsiteX82" fmla="*/ 845681 w 845681"/>
              <a:gd name="connsiteY82" fmla="*/ 361631 h 845790"/>
              <a:gd name="connsiteX83" fmla="*/ 845681 w 845681"/>
              <a:gd name="connsiteY83" fmla="*/ 485025 h 845790"/>
              <a:gd name="connsiteX84" fmla="*/ 704968 w 845681"/>
              <a:gd name="connsiteY84" fmla="*/ 505157 h 845790"/>
              <a:gd name="connsiteX85" fmla="*/ 680074 w 845681"/>
              <a:gd name="connsiteY85" fmla="*/ 565123 h 845790"/>
              <a:gd name="connsiteX86" fmla="*/ 764934 w 845681"/>
              <a:gd name="connsiteY86" fmla="*/ 678884 h 845790"/>
              <a:gd name="connsiteX87" fmla="*/ 677693 w 845681"/>
              <a:gd name="connsiteY87" fmla="*/ 765476 h 845790"/>
              <a:gd name="connsiteX88" fmla="*/ 564040 w 845681"/>
              <a:gd name="connsiteY88" fmla="*/ 680399 h 845790"/>
              <a:gd name="connsiteX89" fmla="*/ 504075 w 845681"/>
              <a:gd name="connsiteY89" fmla="*/ 705187 h 845790"/>
              <a:gd name="connsiteX90" fmla="*/ 483942 w 845681"/>
              <a:gd name="connsiteY90" fmla="*/ 845790 h 845790"/>
              <a:gd name="connsiteX91" fmla="*/ 360764 w 845681"/>
              <a:gd name="connsiteY91" fmla="*/ 845790 h 845790"/>
              <a:gd name="connsiteX92" fmla="*/ 340632 w 845681"/>
              <a:gd name="connsiteY92" fmla="*/ 705078 h 845790"/>
              <a:gd name="connsiteX93" fmla="*/ 280775 w 845681"/>
              <a:gd name="connsiteY93" fmla="*/ 680075 h 845790"/>
              <a:gd name="connsiteX94" fmla="*/ 166906 w 845681"/>
              <a:gd name="connsiteY94" fmla="*/ 764935 h 845790"/>
              <a:gd name="connsiteX95" fmla="*/ 80314 w 845681"/>
              <a:gd name="connsiteY95" fmla="*/ 677585 h 845790"/>
              <a:gd name="connsiteX96" fmla="*/ 165390 w 845681"/>
              <a:gd name="connsiteY96" fmla="*/ 564041 h 845790"/>
              <a:gd name="connsiteX97" fmla="*/ 140713 w 845681"/>
              <a:gd name="connsiteY97" fmla="*/ 504075 h 845790"/>
              <a:gd name="connsiteX98" fmla="*/ 0 w 845681"/>
              <a:gd name="connsiteY98" fmla="*/ 483510 h 845790"/>
              <a:gd name="connsiteX99" fmla="*/ 0 w 845681"/>
              <a:gd name="connsiteY99" fmla="*/ 360332 h 845790"/>
              <a:gd name="connsiteX100" fmla="*/ 140713 w 845681"/>
              <a:gd name="connsiteY100" fmla="*/ 340308 h 845790"/>
              <a:gd name="connsiteX101" fmla="*/ 165715 w 845681"/>
              <a:gd name="connsiteY101" fmla="*/ 280451 h 845790"/>
              <a:gd name="connsiteX102" fmla="*/ 80964 w 845681"/>
              <a:gd name="connsiteY102" fmla="*/ 166473 h 845790"/>
              <a:gd name="connsiteX103" fmla="*/ 168313 w 845681"/>
              <a:gd name="connsiteY103" fmla="*/ 79881 h 845790"/>
              <a:gd name="connsiteX104" fmla="*/ 281857 w 845681"/>
              <a:gd name="connsiteY104" fmla="*/ 165174 h 845790"/>
              <a:gd name="connsiteX105" fmla="*/ 341065 w 845681"/>
              <a:gd name="connsiteY105" fmla="*/ 140713 h 845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45681" h="845790">
                <a:moveTo>
                  <a:pt x="444543" y="267264"/>
                </a:moveTo>
                <a:lnTo>
                  <a:pt x="444543" y="401246"/>
                </a:lnTo>
                <a:lnTo>
                  <a:pt x="578272" y="401246"/>
                </a:lnTo>
                <a:lnTo>
                  <a:pt x="570035" y="360574"/>
                </a:lnTo>
                <a:cubicBezTo>
                  <a:pt x="553810" y="322267"/>
                  <a:pt x="523107" y="291584"/>
                  <a:pt x="484790" y="275385"/>
                </a:cubicBezTo>
                <a:close/>
                <a:moveTo>
                  <a:pt x="351130" y="252956"/>
                </a:moveTo>
                <a:lnTo>
                  <a:pt x="367908" y="292789"/>
                </a:lnTo>
                <a:cubicBezTo>
                  <a:pt x="296199" y="323290"/>
                  <a:pt x="262623" y="406018"/>
                  <a:pt x="292790" y="477880"/>
                </a:cubicBezTo>
                <a:cubicBezTo>
                  <a:pt x="322772" y="549578"/>
                  <a:pt x="405198" y="583392"/>
                  <a:pt x="476895" y="553420"/>
                </a:cubicBezTo>
                <a:cubicBezTo>
                  <a:pt x="477220" y="553280"/>
                  <a:pt x="477556" y="553139"/>
                  <a:pt x="477881" y="552999"/>
                </a:cubicBezTo>
                <a:cubicBezTo>
                  <a:pt x="511662" y="538559"/>
                  <a:pt x="538559" y="511661"/>
                  <a:pt x="552999" y="477880"/>
                </a:cubicBezTo>
                <a:lnTo>
                  <a:pt x="592831" y="494765"/>
                </a:lnTo>
                <a:cubicBezTo>
                  <a:pt x="574073" y="538916"/>
                  <a:pt x="538918" y="574073"/>
                  <a:pt x="494766" y="592831"/>
                </a:cubicBezTo>
                <a:cubicBezTo>
                  <a:pt x="472025" y="602443"/>
                  <a:pt x="447584" y="607367"/>
                  <a:pt x="422894" y="607335"/>
                </a:cubicBezTo>
                <a:cubicBezTo>
                  <a:pt x="398237" y="607389"/>
                  <a:pt x="373828" y="602453"/>
                  <a:pt x="351130" y="592831"/>
                </a:cubicBezTo>
                <a:cubicBezTo>
                  <a:pt x="306915" y="574127"/>
                  <a:pt x="271704" y="538960"/>
                  <a:pt x="252957" y="494765"/>
                </a:cubicBezTo>
                <a:cubicBezTo>
                  <a:pt x="213298" y="400877"/>
                  <a:pt x="257254" y="292626"/>
                  <a:pt x="351130" y="252956"/>
                </a:cubicBezTo>
                <a:close/>
                <a:moveTo>
                  <a:pt x="401246" y="184549"/>
                </a:moveTo>
                <a:lnTo>
                  <a:pt x="444543" y="184549"/>
                </a:lnTo>
                <a:lnTo>
                  <a:pt x="444543" y="221736"/>
                </a:lnTo>
                <a:lnTo>
                  <a:pt x="463457" y="223642"/>
                </a:lnTo>
                <a:cubicBezTo>
                  <a:pt x="542911" y="239895"/>
                  <a:pt x="605501" y="302455"/>
                  <a:pt x="621798" y="381901"/>
                </a:cubicBezTo>
                <a:lnTo>
                  <a:pt x="623759" y="401246"/>
                </a:lnTo>
                <a:lnTo>
                  <a:pt x="663728" y="401246"/>
                </a:lnTo>
                <a:lnTo>
                  <a:pt x="663728" y="444542"/>
                </a:lnTo>
                <a:lnTo>
                  <a:pt x="401246" y="444542"/>
                </a:lnTo>
                <a:close/>
                <a:moveTo>
                  <a:pt x="398648" y="43621"/>
                </a:moveTo>
                <a:lnTo>
                  <a:pt x="379490" y="175782"/>
                </a:lnTo>
                <a:lnTo>
                  <a:pt x="365094" y="179138"/>
                </a:lnTo>
                <a:cubicBezTo>
                  <a:pt x="339073" y="185275"/>
                  <a:pt x="314221" y="195579"/>
                  <a:pt x="291491" y="209662"/>
                </a:cubicBezTo>
                <a:lnTo>
                  <a:pt x="278826" y="217347"/>
                </a:lnTo>
                <a:lnTo>
                  <a:pt x="172102" y="137140"/>
                </a:lnTo>
                <a:lnTo>
                  <a:pt x="138114" y="171128"/>
                </a:lnTo>
                <a:lnTo>
                  <a:pt x="217779" y="278395"/>
                </a:lnTo>
                <a:lnTo>
                  <a:pt x="209986" y="290950"/>
                </a:lnTo>
                <a:cubicBezTo>
                  <a:pt x="195741" y="313843"/>
                  <a:pt x="185297" y="338879"/>
                  <a:pt x="179029" y="365095"/>
                </a:cubicBezTo>
                <a:lnTo>
                  <a:pt x="175673" y="379491"/>
                </a:lnTo>
                <a:lnTo>
                  <a:pt x="43403" y="398433"/>
                </a:lnTo>
                <a:lnTo>
                  <a:pt x="43403" y="446600"/>
                </a:lnTo>
                <a:lnTo>
                  <a:pt x="175565" y="465975"/>
                </a:lnTo>
                <a:lnTo>
                  <a:pt x="178921" y="480370"/>
                </a:lnTo>
                <a:cubicBezTo>
                  <a:pt x="185015" y="506663"/>
                  <a:pt x="195362" y="531775"/>
                  <a:pt x="209553" y="554732"/>
                </a:cubicBezTo>
                <a:lnTo>
                  <a:pt x="217346" y="567288"/>
                </a:lnTo>
                <a:lnTo>
                  <a:pt x="137140" y="674121"/>
                </a:lnTo>
                <a:lnTo>
                  <a:pt x="171236" y="708325"/>
                </a:lnTo>
                <a:lnTo>
                  <a:pt x="278394" y="628552"/>
                </a:lnTo>
                <a:lnTo>
                  <a:pt x="290841" y="636345"/>
                </a:lnTo>
                <a:cubicBezTo>
                  <a:pt x="313778" y="650568"/>
                  <a:pt x="338846" y="661024"/>
                  <a:pt x="365094" y="667302"/>
                </a:cubicBezTo>
                <a:lnTo>
                  <a:pt x="379490" y="670658"/>
                </a:lnTo>
                <a:lnTo>
                  <a:pt x="398324" y="802495"/>
                </a:lnTo>
                <a:lnTo>
                  <a:pt x="446492" y="802495"/>
                </a:lnTo>
                <a:lnTo>
                  <a:pt x="465758" y="670333"/>
                </a:lnTo>
                <a:lnTo>
                  <a:pt x="480154" y="666977"/>
                </a:lnTo>
                <a:cubicBezTo>
                  <a:pt x="506446" y="660992"/>
                  <a:pt x="531568" y="650709"/>
                  <a:pt x="554515" y="636562"/>
                </a:cubicBezTo>
                <a:lnTo>
                  <a:pt x="567071" y="628768"/>
                </a:lnTo>
                <a:lnTo>
                  <a:pt x="674012" y="708866"/>
                </a:lnTo>
                <a:lnTo>
                  <a:pt x="708108" y="674878"/>
                </a:lnTo>
                <a:lnTo>
                  <a:pt x="628227" y="567721"/>
                </a:lnTo>
                <a:lnTo>
                  <a:pt x="636020" y="555273"/>
                </a:lnTo>
                <a:cubicBezTo>
                  <a:pt x="650265" y="532326"/>
                  <a:pt x="660688" y="507204"/>
                  <a:pt x="666868" y="480912"/>
                </a:cubicBezTo>
                <a:lnTo>
                  <a:pt x="670332" y="466624"/>
                </a:lnTo>
                <a:lnTo>
                  <a:pt x="802493" y="447573"/>
                </a:lnTo>
                <a:lnTo>
                  <a:pt x="802493" y="399407"/>
                </a:lnTo>
                <a:lnTo>
                  <a:pt x="670332" y="380140"/>
                </a:lnTo>
                <a:lnTo>
                  <a:pt x="666976" y="365745"/>
                </a:lnTo>
                <a:cubicBezTo>
                  <a:pt x="660817" y="339496"/>
                  <a:pt x="650437" y="314417"/>
                  <a:pt x="636236" y="291492"/>
                </a:cubicBezTo>
                <a:lnTo>
                  <a:pt x="628443" y="278935"/>
                </a:lnTo>
                <a:lnTo>
                  <a:pt x="708433" y="171994"/>
                </a:lnTo>
                <a:lnTo>
                  <a:pt x="674337" y="137898"/>
                </a:lnTo>
                <a:lnTo>
                  <a:pt x="567287" y="217780"/>
                </a:lnTo>
                <a:lnTo>
                  <a:pt x="554840" y="209986"/>
                </a:lnTo>
                <a:cubicBezTo>
                  <a:pt x="531881" y="195753"/>
                  <a:pt x="506771" y="185340"/>
                  <a:pt x="480478" y="179138"/>
                </a:cubicBezTo>
                <a:lnTo>
                  <a:pt x="466191" y="175782"/>
                </a:lnTo>
                <a:lnTo>
                  <a:pt x="447032" y="43621"/>
                </a:lnTo>
                <a:close/>
                <a:moveTo>
                  <a:pt x="361306" y="0"/>
                </a:moveTo>
                <a:lnTo>
                  <a:pt x="484484" y="0"/>
                </a:lnTo>
                <a:lnTo>
                  <a:pt x="504832" y="140713"/>
                </a:lnTo>
                <a:cubicBezTo>
                  <a:pt x="525702" y="146688"/>
                  <a:pt x="545823" y="155043"/>
                  <a:pt x="564798" y="165607"/>
                </a:cubicBezTo>
                <a:lnTo>
                  <a:pt x="678450" y="80639"/>
                </a:lnTo>
                <a:lnTo>
                  <a:pt x="765042" y="167231"/>
                </a:lnTo>
                <a:lnTo>
                  <a:pt x="680074" y="281208"/>
                </a:lnTo>
                <a:cubicBezTo>
                  <a:pt x="690595" y="300205"/>
                  <a:pt x="698941" y="320315"/>
                  <a:pt x="704968" y="341174"/>
                </a:cubicBezTo>
                <a:lnTo>
                  <a:pt x="845681" y="361631"/>
                </a:lnTo>
                <a:lnTo>
                  <a:pt x="845681" y="485025"/>
                </a:lnTo>
                <a:lnTo>
                  <a:pt x="704968" y="505157"/>
                </a:lnTo>
                <a:cubicBezTo>
                  <a:pt x="698919" y="526005"/>
                  <a:pt x="690562" y="546116"/>
                  <a:pt x="680074" y="565123"/>
                </a:cubicBezTo>
                <a:lnTo>
                  <a:pt x="764934" y="678884"/>
                </a:lnTo>
                <a:lnTo>
                  <a:pt x="677693" y="765476"/>
                </a:lnTo>
                <a:lnTo>
                  <a:pt x="564040" y="680399"/>
                </a:lnTo>
                <a:cubicBezTo>
                  <a:pt x="545055" y="690898"/>
                  <a:pt x="524933" y="699222"/>
                  <a:pt x="504075" y="705187"/>
                </a:cubicBezTo>
                <a:lnTo>
                  <a:pt x="483942" y="845790"/>
                </a:lnTo>
                <a:lnTo>
                  <a:pt x="360764" y="845790"/>
                </a:lnTo>
                <a:lnTo>
                  <a:pt x="340632" y="705078"/>
                </a:lnTo>
                <a:cubicBezTo>
                  <a:pt x="319807" y="699016"/>
                  <a:pt x="299728" y="690627"/>
                  <a:pt x="280775" y="680075"/>
                </a:cubicBezTo>
                <a:lnTo>
                  <a:pt x="166906" y="764935"/>
                </a:lnTo>
                <a:lnTo>
                  <a:pt x="80314" y="677585"/>
                </a:lnTo>
                <a:lnTo>
                  <a:pt x="165390" y="564041"/>
                </a:lnTo>
                <a:cubicBezTo>
                  <a:pt x="154989" y="545023"/>
                  <a:pt x="146708" y="524912"/>
                  <a:pt x="140713" y="504075"/>
                </a:cubicBezTo>
                <a:lnTo>
                  <a:pt x="0" y="483510"/>
                </a:lnTo>
                <a:lnTo>
                  <a:pt x="0" y="360332"/>
                </a:lnTo>
                <a:lnTo>
                  <a:pt x="140713" y="340308"/>
                </a:lnTo>
                <a:cubicBezTo>
                  <a:pt x="146740" y="319471"/>
                  <a:pt x="155130" y="299382"/>
                  <a:pt x="165715" y="280451"/>
                </a:cubicBezTo>
                <a:lnTo>
                  <a:pt x="80964" y="166473"/>
                </a:lnTo>
                <a:lnTo>
                  <a:pt x="168313" y="79881"/>
                </a:lnTo>
                <a:lnTo>
                  <a:pt x="281857" y="165174"/>
                </a:lnTo>
                <a:cubicBezTo>
                  <a:pt x="300648" y="154892"/>
                  <a:pt x="320499" y="146688"/>
                  <a:pt x="341065" y="140713"/>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3" name="iSHEJI-10"/>
          <p:cNvSpPr/>
          <p:nvPr/>
        </p:nvSpPr>
        <p:spPr>
          <a:xfrm>
            <a:off x="10015377" y="5485273"/>
            <a:ext cx="496738" cy="599450"/>
          </a:xfrm>
          <a:custGeom>
            <a:avLst/>
            <a:gdLst>
              <a:gd name="connsiteX0" fmla="*/ 503968 w 712438"/>
              <a:gd name="connsiteY0" fmla="*/ 749780 h 859752"/>
              <a:gd name="connsiteX1" fmla="*/ 548022 w 712438"/>
              <a:gd name="connsiteY1" fmla="*/ 749780 h 859752"/>
              <a:gd name="connsiteX2" fmla="*/ 548022 w 712438"/>
              <a:gd name="connsiteY2" fmla="*/ 793076 h 859752"/>
              <a:gd name="connsiteX3" fmla="*/ 503968 w 712438"/>
              <a:gd name="connsiteY3" fmla="*/ 793076 h 859752"/>
              <a:gd name="connsiteX4" fmla="*/ 252201 w 712438"/>
              <a:gd name="connsiteY4" fmla="*/ 749780 h 859752"/>
              <a:gd name="connsiteX5" fmla="*/ 462295 w 712438"/>
              <a:gd name="connsiteY5" fmla="*/ 749780 h 859752"/>
              <a:gd name="connsiteX6" fmla="*/ 462295 w 712438"/>
              <a:gd name="connsiteY6" fmla="*/ 793076 h 859752"/>
              <a:gd name="connsiteX7" fmla="*/ 252201 w 712438"/>
              <a:gd name="connsiteY7" fmla="*/ 793076 h 859752"/>
              <a:gd name="connsiteX8" fmla="*/ 161062 w 712438"/>
              <a:gd name="connsiteY8" fmla="*/ 749780 h 859752"/>
              <a:gd name="connsiteX9" fmla="*/ 205116 w 712438"/>
              <a:gd name="connsiteY9" fmla="*/ 749780 h 859752"/>
              <a:gd name="connsiteX10" fmla="*/ 205116 w 712438"/>
              <a:gd name="connsiteY10" fmla="*/ 793076 h 859752"/>
              <a:gd name="connsiteX11" fmla="*/ 161062 w 712438"/>
              <a:gd name="connsiteY11" fmla="*/ 793076 h 859752"/>
              <a:gd name="connsiteX12" fmla="*/ 503968 w 712438"/>
              <a:gd name="connsiteY12" fmla="*/ 674228 h 859752"/>
              <a:gd name="connsiteX13" fmla="*/ 548022 w 712438"/>
              <a:gd name="connsiteY13" fmla="*/ 674228 h 859752"/>
              <a:gd name="connsiteX14" fmla="*/ 548022 w 712438"/>
              <a:gd name="connsiteY14" fmla="*/ 717524 h 859752"/>
              <a:gd name="connsiteX15" fmla="*/ 503968 w 712438"/>
              <a:gd name="connsiteY15" fmla="*/ 717524 h 859752"/>
              <a:gd name="connsiteX16" fmla="*/ 418241 w 712438"/>
              <a:gd name="connsiteY16" fmla="*/ 674228 h 859752"/>
              <a:gd name="connsiteX17" fmla="*/ 462295 w 712438"/>
              <a:gd name="connsiteY17" fmla="*/ 674228 h 859752"/>
              <a:gd name="connsiteX18" fmla="*/ 462295 w 712438"/>
              <a:gd name="connsiteY18" fmla="*/ 717524 h 859752"/>
              <a:gd name="connsiteX19" fmla="*/ 418241 w 712438"/>
              <a:gd name="connsiteY19" fmla="*/ 717524 h 859752"/>
              <a:gd name="connsiteX20" fmla="*/ 332515 w 712438"/>
              <a:gd name="connsiteY20" fmla="*/ 674228 h 859752"/>
              <a:gd name="connsiteX21" fmla="*/ 376568 w 712438"/>
              <a:gd name="connsiteY21" fmla="*/ 674228 h 859752"/>
              <a:gd name="connsiteX22" fmla="*/ 376568 w 712438"/>
              <a:gd name="connsiteY22" fmla="*/ 717524 h 859752"/>
              <a:gd name="connsiteX23" fmla="*/ 332515 w 712438"/>
              <a:gd name="connsiteY23" fmla="*/ 717524 h 859752"/>
              <a:gd name="connsiteX24" fmla="*/ 246789 w 712438"/>
              <a:gd name="connsiteY24" fmla="*/ 674228 h 859752"/>
              <a:gd name="connsiteX25" fmla="*/ 290842 w 712438"/>
              <a:gd name="connsiteY25" fmla="*/ 674228 h 859752"/>
              <a:gd name="connsiteX26" fmla="*/ 290842 w 712438"/>
              <a:gd name="connsiteY26" fmla="*/ 717524 h 859752"/>
              <a:gd name="connsiteX27" fmla="*/ 246789 w 712438"/>
              <a:gd name="connsiteY27" fmla="*/ 717524 h 859752"/>
              <a:gd name="connsiteX28" fmla="*/ 161062 w 712438"/>
              <a:gd name="connsiteY28" fmla="*/ 674228 h 859752"/>
              <a:gd name="connsiteX29" fmla="*/ 205116 w 712438"/>
              <a:gd name="connsiteY29" fmla="*/ 674228 h 859752"/>
              <a:gd name="connsiteX30" fmla="*/ 205116 w 712438"/>
              <a:gd name="connsiteY30" fmla="*/ 717524 h 859752"/>
              <a:gd name="connsiteX31" fmla="*/ 161062 w 712438"/>
              <a:gd name="connsiteY31" fmla="*/ 717524 h 859752"/>
              <a:gd name="connsiteX32" fmla="*/ 503968 w 712438"/>
              <a:gd name="connsiteY32" fmla="*/ 598785 h 859752"/>
              <a:gd name="connsiteX33" fmla="*/ 548022 w 712438"/>
              <a:gd name="connsiteY33" fmla="*/ 598785 h 859752"/>
              <a:gd name="connsiteX34" fmla="*/ 548022 w 712438"/>
              <a:gd name="connsiteY34" fmla="*/ 642081 h 859752"/>
              <a:gd name="connsiteX35" fmla="*/ 503968 w 712438"/>
              <a:gd name="connsiteY35" fmla="*/ 642081 h 859752"/>
              <a:gd name="connsiteX36" fmla="*/ 418241 w 712438"/>
              <a:gd name="connsiteY36" fmla="*/ 598785 h 859752"/>
              <a:gd name="connsiteX37" fmla="*/ 462295 w 712438"/>
              <a:gd name="connsiteY37" fmla="*/ 598785 h 859752"/>
              <a:gd name="connsiteX38" fmla="*/ 462295 w 712438"/>
              <a:gd name="connsiteY38" fmla="*/ 642081 h 859752"/>
              <a:gd name="connsiteX39" fmla="*/ 418241 w 712438"/>
              <a:gd name="connsiteY39" fmla="*/ 642081 h 859752"/>
              <a:gd name="connsiteX40" fmla="*/ 332515 w 712438"/>
              <a:gd name="connsiteY40" fmla="*/ 598785 h 859752"/>
              <a:gd name="connsiteX41" fmla="*/ 376568 w 712438"/>
              <a:gd name="connsiteY41" fmla="*/ 598785 h 859752"/>
              <a:gd name="connsiteX42" fmla="*/ 376568 w 712438"/>
              <a:gd name="connsiteY42" fmla="*/ 642081 h 859752"/>
              <a:gd name="connsiteX43" fmla="*/ 332515 w 712438"/>
              <a:gd name="connsiteY43" fmla="*/ 642081 h 859752"/>
              <a:gd name="connsiteX44" fmla="*/ 246789 w 712438"/>
              <a:gd name="connsiteY44" fmla="*/ 598785 h 859752"/>
              <a:gd name="connsiteX45" fmla="*/ 290842 w 712438"/>
              <a:gd name="connsiteY45" fmla="*/ 598785 h 859752"/>
              <a:gd name="connsiteX46" fmla="*/ 290842 w 712438"/>
              <a:gd name="connsiteY46" fmla="*/ 642081 h 859752"/>
              <a:gd name="connsiteX47" fmla="*/ 246789 w 712438"/>
              <a:gd name="connsiteY47" fmla="*/ 642081 h 859752"/>
              <a:gd name="connsiteX48" fmla="*/ 161062 w 712438"/>
              <a:gd name="connsiteY48" fmla="*/ 598785 h 859752"/>
              <a:gd name="connsiteX49" fmla="*/ 205116 w 712438"/>
              <a:gd name="connsiteY49" fmla="*/ 598785 h 859752"/>
              <a:gd name="connsiteX50" fmla="*/ 205116 w 712438"/>
              <a:gd name="connsiteY50" fmla="*/ 642081 h 859752"/>
              <a:gd name="connsiteX51" fmla="*/ 161062 w 712438"/>
              <a:gd name="connsiteY51" fmla="*/ 642081 h 859752"/>
              <a:gd name="connsiteX52" fmla="*/ 52931 w 712438"/>
              <a:gd name="connsiteY52" fmla="*/ 575404 h 859752"/>
              <a:gd name="connsiteX53" fmla="*/ 96227 w 712438"/>
              <a:gd name="connsiteY53" fmla="*/ 575404 h 859752"/>
              <a:gd name="connsiteX54" fmla="*/ 96227 w 712438"/>
              <a:gd name="connsiteY54" fmla="*/ 703019 h 859752"/>
              <a:gd name="connsiteX55" fmla="*/ 52931 w 712438"/>
              <a:gd name="connsiteY55" fmla="*/ 703019 h 859752"/>
              <a:gd name="connsiteX56" fmla="*/ 612316 w 712438"/>
              <a:gd name="connsiteY56" fmla="*/ 462077 h 859752"/>
              <a:gd name="connsiteX57" fmla="*/ 612316 w 712438"/>
              <a:gd name="connsiteY57" fmla="*/ 816565 h 859752"/>
              <a:gd name="connsiteX58" fmla="*/ 657235 w 712438"/>
              <a:gd name="connsiteY58" fmla="*/ 816565 h 859752"/>
              <a:gd name="connsiteX59" fmla="*/ 669142 w 712438"/>
              <a:gd name="connsiteY59" fmla="*/ 804658 h 859752"/>
              <a:gd name="connsiteX60" fmla="*/ 669142 w 712438"/>
              <a:gd name="connsiteY60" fmla="*/ 473983 h 859752"/>
              <a:gd name="connsiteX61" fmla="*/ 657235 w 712438"/>
              <a:gd name="connsiteY61" fmla="*/ 462077 h 859752"/>
              <a:gd name="connsiteX62" fmla="*/ 55202 w 712438"/>
              <a:gd name="connsiteY62" fmla="*/ 462077 h 859752"/>
              <a:gd name="connsiteX63" fmla="*/ 43188 w 712438"/>
              <a:gd name="connsiteY63" fmla="*/ 473983 h 859752"/>
              <a:gd name="connsiteX64" fmla="*/ 43188 w 712438"/>
              <a:gd name="connsiteY64" fmla="*/ 804658 h 859752"/>
              <a:gd name="connsiteX65" fmla="*/ 55202 w 712438"/>
              <a:gd name="connsiteY65" fmla="*/ 816565 h 859752"/>
              <a:gd name="connsiteX66" fmla="*/ 101314 w 712438"/>
              <a:gd name="connsiteY66" fmla="*/ 816565 h 859752"/>
              <a:gd name="connsiteX67" fmla="*/ 101314 w 712438"/>
              <a:gd name="connsiteY67" fmla="*/ 462077 h 859752"/>
              <a:gd name="connsiteX68" fmla="*/ 55310 w 712438"/>
              <a:gd name="connsiteY68" fmla="*/ 418781 h 859752"/>
              <a:gd name="connsiteX69" fmla="*/ 165283 w 712438"/>
              <a:gd name="connsiteY69" fmla="*/ 418781 h 859752"/>
              <a:gd name="connsiteX70" fmla="*/ 165283 w 712438"/>
              <a:gd name="connsiteY70" fmla="*/ 462077 h 859752"/>
              <a:gd name="connsiteX71" fmla="*/ 144609 w 712438"/>
              <a:gd name="connsiteY71" fmla="*/ 462077 h 859752"/>
              <a:gd name="connsiteX72" fmla="*/ 144609 w 712438"/>
              <a:gd name="connsiteY72" fmla="*/ 816565 h 859752"/>
              <a:gd name="connsiteX73" fmla="*/ 569020 w 712438"/>
              <a:gd name="connsiteY73" fmla="*/ 816565 h 859752"/>
              <a:gd name="connsiteX74" fmla="*/ 569020 w 712438"/>
              <a:gd name="connsiteY74" fmla="*/ 462077 h 859752"/>
              <a:gd name="connsiteX75" fmla="*/ 536764 w 712438"/>
              <a:gd name="connsiteY75" fmla="*/ 462077 h 859752"/>
              <a:gd name="connsiteX76" fmla="*/ 536764 w 712438"/>
              <a:gd name="connsiteY76" fmla="*/ 418781 h 859752"/>
              <a:gd name="connsiteX77" fmla="*/ 657235 w 712438"/>
              <a:gd name="connsiteY77" fmla="*/ 418781 h 859752"/>
              <a:gd name="connsiteX78" fmla="*/ 712438 w 712438"/>
              <a:gd name="connsiteY78" fmla="*/ 473983 h 859752"/>
              <a:gd name="connsiteX79" fmla="*/ 712438 w 712438"/>
              <a:gd name="connsiteY79" fmla="*/ 804658 h 859752"/>
              <a:gd name="connsiteX80" fmla="*/ 657235 w 712438"/>
              <a:gd name="connsiteY80" fmla="*/ 859752 h 859752"/>
              <a:gd name="connsiteX81" fmla="*/ 55202 w 712438"/>
              <a:gd name="connsiteY81" fmla="*/ 859752 h 859752"/>
              <a:gd name="connsiteX82" fmla="*/ 0 w 712438"/>
              <a:gd name="connsiteY82" fmla="*/ 804658 h 859752"/>
              <a:gd name="connsiteX83" fmla="*/ 0 w 712438"/>
              <a:gd name="connsiteY83" fmla="*/ 473983 h 859752"/>
              <a:gd name="connsiteX84" fmla="*/ 55310 w 712438"/>
              <a:gd name="connsiteY84" fmla="*/ 418781 h 859752"/>
              <a:gd name="connsiteX85" fmla="*/ 481128 w 712438"/>
              <a:gd name="connsiteY85" fmla="*/ 394319 h 859752"/>
              <a:gd name="connsiteX86" fmla="*/ 524425 w 712438"/>
              <a:gd name="connsiteY86" fmla="*/ 394319 h 859752"/>
              <a:gd name="connsiteX87" fmla="*/ 524425 w 712438"/>
              <a:gd name="connsiteY87" fmla="*/ 520202 h 859752"/>
              <a:gd name="connsiteX88" fmla="*/ 506241 w 712438"/>
              <a:gd name="connsiteY88" fmla="*/ 546180 h 859752"/>
              <a:gd name="connsiteX89" fmla="*/ 497256 w 712438"/>
              <a:gd name="connsiteY89" fmla="*/ 547912 h 859752"/>
              <a:gd name="connsiteX90" fmla="*/ 477124 w 712438"/>
              <a:gd name="connsiteY90" fmla="*/ 539036 h 859752"/>
              <a:gd name="connsiteX91" fmla="*/ 407741 w 712438"/>
              <a:gd name="connsiteY91" fmla="*/ 472035 h 859752"/>
              <a:gd name="connsiteX92" fmla="*/ 437832 w 712438"/>
              <a:gd name="connsiteY92" fmla="*/ 440862 h 859752"/>
              <a:gd name="connsiteX93" fmla="*/ 481128 w 712438"/>
              <a:gd name="connsiteY93" fmla="*/ 483292 h 859752"/>
              <a:gd name="connsiteX94" fmla="*/ 287703 w 712438"/>
              <a:gd name="connsiteY94" fmla="*/ 269842 h 859752"/>
              <a:gd name="connsiteX95" fmla="*/ 463053 w 712438"/>
              <a:gd name="connsiteY95" fmla="*/ 269842 h 859752"/>
              <a:gd name="connsiteX96" fmla="*/ 463053 w 712438"/>
              <a:gd name="connsiteY96" fmla="*/ 313138 h 859752"/>
              <a:gd name="connsiteX97" fmla="*/ 287703 w 712438"/>
              <a:gd name="connsiteY97" fmla="*/ 313138 h 859752"/>
              <a:gd name="connsiteX98" fmla="*/ 287703 w 712438"/>
              <a:gd name="connsiteY98" fmla="*/ 177839 h 859752"/>
              <a:gd name="connsiteX99" fmla="*/ 608636 w 712438"/>
              <a:gd name="connsiteY99" fmla="*/ 177839 h 859752"/>
              <a:gd name="connsiteX100" fmla="*/ 608636 w 712438"/>
              <a:gd name="connsiteY100" fmla="*/ 221135 h 859752"/>
              <a:gd name="connsiteX101" fmla="*/ 287703 w 712438"/>
              <a:gd name="connsiteY101" fmla="*/ 221135 h 859752"/>
              <a:gd name="connsiteX102" fmla="*/ 287703 w 712438"/>
              <a:gd name="connsiteY102" fmla="*/ 85834 h 859752"/>
              <a:gd name="connsiteX103" fmla="*/ 608636 w 712438"/>
              <a:gd name="connsiteY103" fmla="*/ 85834 h 859752"/>
              <a:gd name="connsiteX104" fmla="*/ 608636 w 712438"/>
              <a:gd name="connsiteY104" fmla="*/ 129130 h 859752"/>
              <a:gd name="connsiteX105" fmla="*/ 287703 w 712438"/>
              <a:gd name="connsiteY105" fmla="*/ 129130 h 859752"/>
              <a:gd name="connsiteX106" fmla="*/ 48709 w 712438"/>
              <a:gd name="connsiteY106" fmla="*/ 44269 h 859752"/>
              <a:gd name="connsiteX107" fmla="*/ 176324 w 712438"/>
              <a:gd name="connsiteY107" fmla="*/ 44269 h 859752"/>
              <a:gd name="connsiteX108" fmla="*/ 176324 w 712438"/>
              <a:gd name="connsiteY108" fmla="*/ 87565 h 859752"/>
              <a:gd name="connsiteX109" fmla="*/ 66352 w 712438"/>
              <a:gd name="connsiteY109" fmla="*/ 87565 h 859752"/>
              <a:gd name="connsiteX110" fmla="*/ 66352 w 712438"/>
              <a:gd name="connsiteY110" fmla="*/ 363252 h 859752"/>
              <a:gd name="connsiteX111" fmla="*/ 176324 w 712438"/>
              <a:gd name="connsiteY111" fmla="*/ 363252 h 859752"/>
              <a:gd name="connsiteX112" fmla="*/ 176324 w 712438"/>
              <a:gd name="connsiteY112" fmla="*/ 406549 h 859752"/>
              <a:gd name="connsiteX113" fmla="*/ 48709 w 712438"/>
              <a:gd name="connsiteY113" fmla="*/ 406549 h 859752"/>
              <a:gd name="connsiteX114" fmla="*/ 23056 w 712438"/>
              <a:gd name="connsiteY114" fmla="*/ 380896 h 859752"/>
              <a:gd name="connsiteX115" fmla="*/ 23056 w 712438"/>
              <a:gd name="connsiteY115" fmla="*/ 69922 h 859752"/>
              <a:gd name="connsiteX116" fmla="*/ 48709 w 712438"/>
              <a:gd name="connsiteY116" fmla="*/ 44269 h 859752"/>
              <a:gd name="connsiteX117" fmla="*/ 236397 w 712438"/>
              <a:gd name="connsiteY117" fmla="*/ 43296 h 859752"/>
              <a:gd name="connsiteX118" fmla="*/ 236397 w 712438"/>
              <a:gd name="connsiteY118" fmla="*/ 344637 h 859752"/>
              <a:gd name="connsiteX119" fmla="*/ 319742 w 712438"/>
              <a:gd name="connsiteY119" fmla="*/ 344637 h 859752"/>
              <a:gd name="connsiteX120" fmla="*/ 319742 w 712438"/>
              <a:gd name="connsiteY120" fmla="*/ 465866 h 859752"/>
              <a:gd name="connsiteX121" fmla="*/ 445301 w 712438"/>
              <a:gd name="connsiteY121" fmla="*/ 344637 h 859752"/>
              <a:gd name="connsiteX122" fmla="*/ 660267 w 712438"/>
              <a:gd name="connsiteY122" fmla="*/ 344637 h 859752"/>
              <a:gd name="connsiteX123" fmla="*/ 660267 w 712438"/>
              <a:gd name="connsiteY123" fmla="*/ 43296 h 859752"/>
              <a:gd name="connsiteX124" fmla="*/ 221026 w 712438"/>
              <a:gd name="connsiteY124" fmla="*/ 0 h 859752"/>
              <a:gd name="connsiteX125" fmla="*/ 675637 w 712438"/>
              <a:gd name="connsiteY125" fmla="*/ 0 h 859752"/>
              <a:gd name="connsiteX126" fmla="*/ 703562 w 712438"/>
              <a:gd name="connsiteY126" fmla="*/ 27710 h 859752"/>
              <a:gd name="connsiteX127" fmla="*/ 703562 w 712438"/>
              <a:gd name="connsiteY127" fmla="*/ 27818 h 859752"/>
              <a:gd name="connsiteX128" fmla="*/ 703562 w 712438"/>
              <a:gd name="connsiteY128" fmla="*/ 360116 h 859752"/>
              <a:gd name="connsiteX129" fmla="*/ 675745 w 712438"/>
              <a:gd name="connsiteY129" fmla="*/ 387933 h 859752"/>
              <a:gd name="connsiteX130" fmla="*/ 675637 w 712438"/>
              <a:gd name="connsiteY130" fmla="*/ 387933 h 859752"/>
              <a:gd name="connsiteX131" fmla="*/ 462835 w 712438"/>
              <a:gd name="connsiteY131" fmla="*/ 387933 h 859752"/>
              <a:gd name="connsiteX132" fmla="*/ 324720 w 712438"/>
              <a:gd name="connsiteY132" fmla="*/ 520961 h 859752"/>
              <a:gd name="connsiteX133" fmla="*/ 304696 w 712438"/>
              <a:gd name="connsiteY133" fmla="*/ 529944 h 859752"/>
              <a:gd name="connsiteX134" fmla="*/ 294955 w 712438"/>
              <a:gd name="connsiteY134" fmla="*/ 528213 h 859752"/>
              <a:gd name="connsiteX135" fmla="*/ 276445 w 712438"/>
              <a:gd name="connsiteY135" fmla="*/ 501802 h 859752"/>
              <a:gd name="connsiteX136" fmla="*/ 276445 w 712438"/>
              <a:gd name="connsiteY136" fmla="*/ 387933 h 859752"/>
              <a:gd name="connsiteX137" fmla="*/ 221026 w 712438"/>
              <a:gd name="connsiteY137" fmla="*/ 387933 h 859752"/>
              <a:gd name="connsiteX138" fmla="*/ 193101 w 712438"/>
              <a:gd name="connsiteY138" fmla="*/ 360116 h 859752"/>
              <a:gd name="connsiteX139" fmla="*/ 193101 w 712438"/>
              <a:gd name="connsiteY139" fmla="*/ 27818 h 859752"/>
              <a:gd name="connsiteX140" fmla="*/ 221026 w 712438"/>
              <a:gd name="connsiteY140" fmla="*/ 0 h 85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12438" h="859752">
                <a:moveTo>
                  <a:pt x="503968" y="749780"/>
                </a:moveTo>
                <a:lnTo>
                  <a:pt x="548022" y="749780"/>
                </a:lnTo>
                <a:lnTo>
                  <a:pt x="548022" y="793076"/>
                </a:lnTo>
                <a:lnTo>
                  <a:pt x="503968" y="793076"/>
                </a:lnTo>
                <a:close/>
                <a:moveTo>
                  <a:pt x="252201" y="749780"/>
                </a:moveTo>
                <a:lnTo>
                  <a:pt x="462295" y="749780"/>
                </a:lnTo>
                <a:lnTo>
                  <a:pt x="462295" y="793076"/>
                </a:lnTo>
                <a:lnTo>
                  <a:pt x="252201" y="793076"/>
                </a:lnTo>
                <a:close/>
                <a:moveTo>
                  <a:pt x="161062" y="749780"/>
                </a:moveTo>
                <a:lnTo>
                  <a:pt x="205116" y="749780"/>
                </a:lnTo>
                <a:lnTo>
                  <a:pt x="205116" y="793076"/>
                </a:lnTo>
                <a:lnTo>
                  <a:pt x="161062" y="793076"/>
                </a:lnTo>
                <a:close/>
                <a:moveTo>
                  <a:pt x="503968" y="674228"/>
                </a:moveTo>
                <a:lnTo>
                  <a:pt x="548022" y="674228"/>
                </a:lnTo>
                <a:lnTo>
                  <a:pt x="548022" y="717524"/>
                </a:lnTo>
                <a:lnTo>
                  <a:pt x="503968" y="717524"/>
                </a:lnTo>
                <a:close/>
                <a:moveTo>
                  <a:pt x="418241" y="674228"/>
                </a:moveTo>
                <a:lnTo>
                  <a:pt x="462295" y="674228"/>
                </a:lnTo>
                <a:lnTo>
                  <a:pt x="462295" y="717524"/>
                </a:lnTo>
                <a:lnTo>
                  <a:pt x="418241" y="717524"/>
                </a:lnTo>
                <a:close/>
                <a:moveTo>
                  <a:pt x="332515" y="674228"/>
                </a:moveTo>
                <a:lnTo>
                  <a:pt x="376568" y="674228"/>
                </a:lnTo>
                <a:lnTo>
                  <a:pt x="376568" y="717524"/>
                </a:lnTo>
                <a:lnTo>
                  <a:pt x="332515" y="717524"/>
                </a:lnTo>
                <a:close/>
                <a:moveTo>
                  <a:pt x="246789" y="674228"/>
                </a:moveTo>
                <a:lnTo>
                  <a:pt x="290842" y="674228"/>
                </a:lnTo>
                <a:lnTo>
                  <a:pt x="290842" y="717524"/>
                </a:lnTo>
                <a:lnTo>
                  <a:pt x="246789" y="717524"/>
                </a:lnTo>
                <a:close/>
                <a:moveTo>
                  <a:pt x="161062" y="674228"/>
                </a:moveTo>
                <a:lnTo>
                  <a:pt x="205116" y="674228"/>
                </a:lnTo>
                <a:lnTo>
                  <a:pt x="205116" y="717524"/>
                </a:lnTo>
                <a:lnTo>
                  <a:pt x="161062" y="717524"/>
                </a:lnTo>
                <a:close/>
                <a:moveTo>
                  <a:pt x="503968" y="598785"/>
                </a:moveTo>
                <a:lnTo>
                  <a:pt x="548022" y="598785"/>
                </a:lnTo>
                <a:lnTo>
                  <a:pt x="548022" y="642081"/>
                </a:lnTo>
                <a:lnTo>
                  <a:pt x="503968" y="642081"/>
                </a:lnTo>
                <a:close/>
                <a:moveTo>
                  <a:pt x="418241" y="598785"/>
                </a:moveTo>
                <a:lnTo>
                  <a:pt x="462295" y="598785"/>
                </a:lnTo>
                <a:lnTo>
                  <a:pt x="462295" y="642081"/>
                </a:lnTo>
                <a:lnTo>
                  <a:pt x="418241" y="642081"/>
                </a:lnTo>
                <a:close/>
                <a:moveTo>
                  <a:pt x="332515" y="598785"/>
                </a:moveTo>
                <a:lnTo>
                  <a:pt x="376568" y="598785"/>
                </a:lnTo>
                <a:lnTo>
                  <a:pt x="376568" y="642081"/>
                </a:lnTo>
                <a:lnTo>
                  <a:pt x="332515" y="642081"/>
                </a:lnTo>
                <a:close/>
                <a:moveTo>
                  <a:pt x="246789" y="598785"/>
                </a:moveTo>
                <a:lnTo>
                  <a:pt x="290842" y="598785"/>
                </a:lnTo>
                <a:lnTo>
                  <a:pt x="290842" y="642081"/>
                </a:lnTo>
                <a:lnTo>
                  <a:pt x="246789" y="642081"/>
                </a:lnTo>
                <a:close/>
                <a:moveTo>
                  <a:pt x="161062" y="598785"/>
                </a:moveTo>
                <a:lnTo>
                  <a:pt x="205116" y="598785"/>
                </a:lnTo>
                <a:lnTo>
                  <a:pt x="205116" y="642081"/>
                </a:lnTo>
                <a:lnTo>
                  <a:pt x="161062" y="642081"/>
                </a:lnTo>
                <a:close/>
                <a:moveTo>
                  <a:pt x="52931" y="575404"/>
                </a:moveTo>
                <a:lnTo>
                  <a:pt x="96227" y="575404"/>
                </a:lnTo>
                <a:lnTo>
                  <a:pt x="96227" y="703019"/>
                </a:lnTo>
                <a:lnTo>
                  <a:pt x="52931" y="703019"/>
                </a:lnTo>
                <a:close/>
                <a:moveTo>
                  <a:pt x="612316" y="462077"/>
                </a:moveTo>
                <a:lnTo>
                  <a:pt x="612316" y="816565"/>
                </a:lnTo>
                <a:lnTo>
                  <a:pt x="657235" y="816565"/>
                </a:lnTo>
                <a:cubicBezTo>
                  <a:pt x="663806" y="816565"/>
                  <a:pt x="669142" y="811240"/>
                  <a:pt x="669142" y="804658"/>
                </a:cubicBezTo>
                <a:lnTo>
                  <a:pt x="669142" y="473983"/>
                </a:lnTo>
                <a:cubicBezTo>
                  <a:pt x="669142" y="467403"/>
                  <a:pt x="663816" y="462077"/>
                  <a:pt x="657235" y="462077"/>
                </a:cubicBezTo>
                <a:close/>
                <a:moveTo>
                  <a:pt x="55202" y="462077"/>
                </a:moveTo>
                <a:cubicBezTo>
                  <a:pt x="48611" y="462077"/>
                  <a:pt x="43242" y="467391"/>
                  <a:pt x="43188" y="473983"/>
                </a:cubicBezTo>
                <a:lnTo>
                  <a:pt x="43188" y="804658"/>
                </a:lnTo>
                <a:cubicBezTo>
                  <a:pt x="43242" y="811250"/>
                  <a:pt x="48611" y="816565"/>
                  <a:pt x="55202" y="816565"/>
                </a:cubicBezTo>
                <a:lnTo>
                  <a:pt x="101314" y="816565"/>
                </a:lnTo>
                <a:lnTo>
                  <a:pt x="101314" y="462077"/>
                </a:lnTo>
                <a:close/>
                <a:moveTo>
                  <a:pt x="55310" y="418781"/>
                </a:moveTo>
                <a:lnTo>
                  <a:pt x="165283" y="418781"/>
                </a:lnTo>
                <a:lnTo>
                  <a:pt x="165283" y="462077"/>
                </a:lnTo>
                <a:lnTo>
                  <a:pt x="144609" y="462077"/>
                </a:lnTo>
                <a:lnTo>
                  <a:pt x="144609" y="816565"/>
                </a:lnTo>
                <a:lnTo>
                  <a:pt x="569020" y="816565"/>
                </a:lnTo>
                <a:lnTo>
                  <a:pt x="569020" y="462077"/>
                </a:lnTo>
                <a:lnTo>
                  <a:pt x="536764" y="462077"/>
                </a:lnTo>
                <a:lnTo>
                  <a:pt x="536764" y="418781"/>
                </a:lnTo>
                <a:lnTo>
                  <a:pt x="657235" y="418781"/>
                </a:lnTo>
                <a:cubicBezTo>
                  <a:pt x="687694" y="418845"/>
                  <a:pt x="712374" y="443524"/>
                  <a:pt x="712438" y="473983"/>
                </a:cubicBezTo>
                <a:lnTo>
                  <a:pt x="712438" y="804658"/>
                </a:lnTo>
                <a:cubicBezTo>
                  <a:pt x="712384" y="835107"/>
                  <a:pt x="687683" y="859752"/>
                  <a:pt x="657235" y="859752"/>
                </a:cubicBezTo>
                <a:lnTo>
                  <a:pt x="55202" y="859752"/>
                </a:lnTo>
                <a:cubicBezTo>
                  <a:pt x="24755" y="859752"/>
                  <a:pt x="54" y="835107"/>
                  <a:pt x="0" y="804658"/>
                </a:cubicBezTo>
                <a:lnTo>
                  <a:pt x="0" y="473983"/>
                </a:lnTo>
                <a:cubicBezTo>
                  <a:pt x="54" y="443482"/>
                  <a:pt x="24809" y="418781"/>
                  <a:pt x="55310" y="418781"/>
                </a:cubicBezTo>
                <a:close/>
                <a:moveTo>
                  <a:pt x="481128" y="394319"/>
                </a:moveTo>
                <a:lnTo>
                  <a:pt x="524425" y="394319"/>
                </a:lnTo>
                <a:lnTo>
                  <a:pt x="524425" y="520202"/>
                </a:lnTo>
                <a:cubicBezTo>
                  <a:pt x="524500" y="531849"/>
                  <a:pt x="517205" y="542272"/>
                  <a:pt x="506241" y="546180"/>
                </a:cubicBezTo>
                <a:cubicBezTo>
                  <a:pt x="503349" y="547220"/>
                  <a:pt x="500319" y="547804"/>
                  <a:pt x="497256" y="547912"/>
                </a:cubicBezTo>
                <a:cubicBezTo>
                  <a:pt x="489603" y="547880"/>
                  <a:pt x="482308" y="544664"/>
                  <a:pt x="477124" y="539036"/>
                </a:cubicBezTo>
                <a:lnTo>
                  <a:pt x="407741" y="472035"/>
                </a:lnTo>
                <a:lnTo>
                  <a:pt x="437832" y="440862"/>
                </a:lnTo>
                <a:lnTo>
                  <a:pt x="481128" y="483292"/>
                </a:lnTo>
                <a:close/>
                <a:moveTo>
                  <a:pt x="287703" y="269842"/>
                </a:moveTo>
                <a:lnTo>
                  <a:pt x="463053" y="269842"/>
                </a:lnTo>
                <a:lnTo>
                  <a:pt x="463053" y="313138"/>
                </a:lnTo>
                <a:lnTo>
                  <a:pt x="287703" y="313138"/>
                </a:lnTo>
                <a:close/>
                <a:moveTo>
                  <a:pt x="287703" y="177839"/>
                </a:moveTo>
                <a:lnTo>
                  <a:pt x="608636" y="177839"/>
                </a:lnTo>
                <a:lnTo>
                  <a:pt x="608636" y="221135"/>
                </a:lnTo>
                <a:lnTo>
                  <a:pt x="287703" y="221135"/>
                </a:lnTo>
                <a:close/>
                <a:moveTo>
                  <a:pt x="287703" y="85834"/>
                </a:moveTo>
                <a:lnTo>
                  <a:pt x="608636" y="85834"/>
                </a:lnTo>
                <a:lnTo>
                  <a:pt x="608636" y="129130"/>
                </a:lnTo>
                <a:lnTo>
                  <a:pt x="287703" y="129130"/>
                </a:lnTo>
                <a:close/>
                <a:moveTo>
                  <a:pt x="48709" y="44269"/>
                </a:moveTo>
                <a:lnTo>
                  <a:pt x="176324" y="44269"/>
                </a:lnTo>
                <a:lnTo>
                  <a:pt x="176324" y="87565"/>
                </a:lnTo>
                <a:lnTo>
                  <a:pt x="66352" y="87565"/>
                </a:lnTo>
                <a:lnTo>
                  <a:pt x="66352" y="363252"/>
                </a:lnTo>
                <a:lnTo>
                  <a:pt x="176324" y="363252"/>
                </a:lnTo>
                <a:lnTo>
                  <a:pt x="176324" y="406549"/>
                </a:lnTo>
                <a:lnTo>
                  <a:pt x="48709" y="406549"/>
                </a:lnTo>
                <a:cubicBezTo>
                  <a:pt x="34540" y="406549"/>
                  <a:pt x="23056" y="395065"/>
                  <a:pt x="23056" y="380896"/>
                </a:cubicBezTo>
                <a:lnTo>
                  <a:pt x="23056" y="69922"/>
                </a:lnTo>
                <a:cubicBezTo>
                  <a:pt x="23056" y="55754"/>
                  <a:pt x="34540" y="44269"/>
                  <a:pt x="48709" y="44269"/>
                </a:cubicBezTo>
                <a:close/>
                <a:moveTo>
                  <a:pt x="236397" y="43296"/>
                </a:moveTo>
                <a:lnTo>
                  <a:pt x="236397" y="344637"/>
                </a:lnTo>
                <a:lnTo>
                  <a:pt x="319742" y="344637"/>
                </a:lnTo>
                <a:lnTo>
                  <a:pt x="319742" y="465866"/>
                </a:lnTo>
                <a:lnTo>
                  <a:pt x="445301" y="344637"/>
                </a:lnTo>
                <a:lnTo>
                  <a:pt x="660267" y="344637"/>
                </a:lnTo>
                <a:lnTo>
                  <a:pt x="660267" y="43296"/>
                </a:lnTo>
                <a:close/>
                <a:moveTo>
                  <a:pt x="221026" y="0"/>
                </a:moveTo>
                <a:lnTo>
                  <a:pt x="675637" y="0"/>
                </a:lnTo>
                <a:cubicBezTo>
                  <a:pt x="690996" y="-59"/>
                  <a:pt x="703498" y="12346"/>
                  <a:pt x="703562" y="27710"/>
                </a:cubicBezTo>
                <a:cubicBezTo>
                  <a:pt x="703562" y="27745"/>
                  <a:pt x="703562" y="27782"/>
                  <a:pt x="703562" y="27818"/>
                </a:cubicBezTo>
                <a:lnTo>
                  <a:pt x="703562" y="360116"/>
                </a:lnTo>
                <a:cubicBezTo>
                  <a:pt x="703562" y="375474"/>
                  <a:pt x="691105" y="387933"/>
                  <a:pt x="675745" y="387933"/>
                </a:cubicBezTo>
                <a:cubicBezTo>
                  <a:pt x="675713" y="387933"/>
                  <a:pt x="675669" y="387933"/>
                  <a:pt x="675637" y="387933"/>
                </a:cubicBezTo>
                <a:lnTo>
                  <a:pt x="462835" y="387933"/>
                </a:lnTo>
                <a:lnTo>
                  <a:pt x="324720" y="520961"/>
                </a:lnTo>
                <a:cubicBezTo>
                  <a:pt x="319569" y="526579"/>
                  <a:pt x="312327" y="529836"/>
                  <a:pt x="304696" y="529944"/>
                </a:cubicBezTo>
                <a:cubicBezTo>
                  <a:pt x="301374" y="529891"/>
                  <a:pt x="298083" y="529306"/>
                  <a:pt x="294955" y="528213"/>
                </a:cubicBezTo>
                <a:cubicBezTo>
                  <a:pt x="283817" y="524219"/>
                  <a:pt x="276391" y="513643"/>
                  <a:pt x="276445" y="501802"/>
                </a:cubicBezTo>
                <a:lnTo>
                  <a:pt x="276445" y="387933"/>
                </a:lnTo>
                <a:lnTo>
                  <a:pt x="221026" y="387933"/>
                </a:lnTo>
                <a:cubicBezTo>
                  <a:pt x="205646" y="387933"/>
                  <a:pt x="193165" y="375496"/>
                  <a:pt x="193101" y="360116"/>
                </a:cubicBezTo>
                <a:lnTo>
                  <a:pt x="193101" y="27818"/>
                </a:lnTo>
                <a:cubicBezTo>
                  <a:pt x="193165" y="12437"/>
                  <a:pt x="205646" y="0"/>
                  <a:pt x="221026" y="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4" name="iSHEJI-11"/>
          <p:cNvSpPr/>
          <p:nvPr/>
        </p:nvSpPr>
        <p:spPr>
          <a:xfrm>
            <a:off x="7128185" y="5500668"/>
            <a:ext cx="651104" cy="568660"/>
          </a:xfrm>
          <a:custGeom>
            <a:avLst/>
            <a:gdLst>
              <a:gd name="connsiteX0" fmla="*/ 348471 w 933834"/>
              <a:gd name="connsiteY0" fmla="*/ 665679 h 815591"/>
              <a:gd name="connsiteX1" fmla="*/ 385055 w 933834"/>
              <a:gd name="connsiteY1" fmla="*/ 672823 h 815591"/>
              <a:gd name="connsiteX2" fmla="*/ 382566 w 933834"/>
              <a:gd name="connsiteY2" fmla="*/ 716118 h 815591"/>
              <a:gd name="connsiteX3" fmla="*/ 334400 w 933834"/>
              <a:gd name="connsiteY3" fmla="*/ 706594 h 815591"/>
              <a:gd name="connsiteX4" fmla="*/ 457253 w 933834"/>
              <a:gd name="connsiteY4" fmla="*/ 657236 h 815591"/>
              <a:gd name="connsiteX5" fmla="*/ 477493 w 933834"/>
              <a:gd name="connsiteY5" fmla="*/ 695553 h 815591"/>
              <a:gd name="connsiteX6" fmla="*/ 431383 w 933834"/>
              <a:gd name="connsiteY6" fmla="*/ 712330 h 815591"/>
              <a:gd name="connsiteX7" fmla="*/ 422291 w 933834"/>
              <a:gd name="connsiteY7" fmla="*/ 670008 h 815591"/>
              <a:gd name="connsiteX8" fmla="*/ 457253 w 933834"/>
              <a:gd name="connsiteY8" fmla="*/ 657236 h 815591"/>
              <a:gd name="connsiteX9" fmla="*/ 287640 w 933834"/>
              <a:gd name="connsiteY9" fmla="*/ 624331 h 815591"/>
              <a:gd name="connsiteX10" fmla="*/ 315241 w 933834"/>
              <a:gd name="connsiteY10" fmla="*/ 649443 h 815591"/>
              <a:gd name="connsiteX11" fmla="*/ 290670 w 933834"/>
              <a:gd name="connsiteY11" fmla="*/ 684512 h 815591"/>
              <a:gd name="connsiteX12" fmla="*/ 254410 w 933834"/>
              <a:gd name="connsiteY12" fmla="*/ 652040 h 815591"/>
              <a:gd name="connsiteX13" fmla="*/ 511048 w 933834"/>
              <a:gd name="connsiteY13" fmla="*/ 606579 h 815591"/>
              <a:gd name="connsiteX14" fmla="*/ 548066 w 933834"/>
              <a:gd name="connsiteY14" fmla="*/ 628985 h 815591"/>
              <a:gd name="connsiteX15" fmla="*/ 517325 w 933834"/>
              <a:gd name="connsiteY15" fmla="*/ 667085 h 815591"/>
              <a:gd name="connsiteX16" fmla="*/ 487668 w 933834"/>
              <a:gd name="connsiteY16" fmla="*/ 635587 h 815591"/>
              <a:gd name="connsiteX17" fmla="*/ 511048 w 933834"/>
              <a:gd name="connsiteY17" fmla="*/ 606579 h 815591"/>
              <a:gd name="connsiteX18" fmla="*/ 257115 w 933834"/>
              <a:gd name="connsiteY18" fmla="*/ 556464 h 815591"/>
              <a:gd name="connsiteX19" fmla="*/ 267940 w 933834"/>
              <a:gd name="connsiteY19" fmla="*/ 592184 h 815591"/>
              <a:gd name="connsiteX20" fmla="*/ 228324 w 933834"/>
              <a:gd name="connsiteY20" fmla="*/ 610044 h 815591"/>
              <a:gd name="connsiteX21" fmla="*/ 214361 w 933834"/>
              <a:gd name="connsiteY21" fmla="*/ 563066 h 815591"/>
              <a:gd name="connsiteX22" fmla="*/ 530856 w 933834"/>
              <a:gd name="connsiteY22" fmla="*/ 535466 h 815591"/>
              <a:gd name="connsiteX23" fmla="*/ 574152 w 933834"/>
              <a:gd name="connsiteY23" fmla="*/ 535466 h 815591"/>
              <a:gd name="connsiteX24" fmla="*/ 567874 w 933834"/>
              <a:gd name="connsiteY24" fmla="*/ 583957 h 815591"/>
              <a:gd name="connsiteX25" fmla="*/ 525877 w 933834"/>
              <a:gd name="connsiteY25" fmla="*/ 572483 h 815591"/>
              <a:gd name="connsiteX26" fmla="*/ 530856 w 933834"/>
              <a:gd name="connsiteY26" fmla="*/ 535466 h 815591"/>
              <a:gd name="connsiteX27" fmla="*/ 256502 w 933834"/>
              <a:gd name="connsiteY27" fmla="*/ 518980 h 815591"/>
              <a:gd name="connsiteX28" fmla="*/ 256792 w 933834"/>
              <a:gd name="connsiteY28" fmla="*/ 519013 h 815591"/>
              <a:gd name="connsiteX29" fmla="*/ 256466 w 933834"/>
              <a:gd name="connsiteY29" fmla="*/ 519121 h 815591"/>
              <a:gd name="connsiteX30" fmla="*/ 225727 w 933834"/>
              <a:gd name="connsiteY30" fmla="*/ 466516 h 815591"/>
              <a:gd name="connsiteX31" fmla="*/ 265776 w 933834"/>
              <a:gd name="connsiteY31" fmla="*/ 482969 h 815591"/>
              <a:gd name="connsiteX32" fmla="*/ 256502 w 933834"/>
              <a:gd name="connsiteY32" fmla="*/ 518980 h 815591"/>
              <a:gd name="connsiteX33" fmla="*/ 213495 w 933834"/>
              <a:gd name="connsiteY33" fmla="*/ 514033 h 815591"/>
              <a:gd name="connsiteX34" fmla="*/ 225727 w 933834"/>
              <a:gd name="connsiteY34" fmla="*/ 466516 h 815591"/>
              <a:gd name="connsiteX35" fmla="*/ 469159 w 933834"/>
              <a:gd name="connsiteY35" fmla="*/ 457099 h 815591"/>
              <a:gd name="connsiteX36" fmla="*/ 499792 w 933834"/>
              <a:gd name="connsiteY36" fmla="*/ 487731 h 815591"/>
              <a:gd name="connsiteX37" fmla="*/ 358430 w 933834"/>
              <a:gd name="connsiteY37" fmla="*/ 628985 h 815591"/>
              <a:gd name="connsiteX38" fmla="*/ 286558 w 933834"/>
              <a:gd name="connsiteY38" fmla="*/ 557114 h 815591"/>
              <a:gd name="connsiteX39" fmla="*/ 317190 w 933834"/>
              <a:gd name="connsiteY39" fmla="*/ 526481 h 815591"/>
              <a:gd name="connsiteX40" fmla="*/ 358430 w 933834"/>
              <a:gd name="connsiteY40" fmla="*/ 567720 h 815591"/>
              <a:gd name="connsiteX41" fmla="*/ 284708 w 933834"/>
              <a:gd name="connsiteY41" fmla="*/ 450621 h 815591"/>
              <a:gd name="connsiteX42" fmla="*/ 284825 w 933834"/>
              <a:gd name="connsiteY42" fmla="*/ 450713 h 815591"/>
              <a:gd name="connsiteX43" fmla="*/ 284501 w 933834"/>
              <a:gd name="connsiteY43" fmla="*/ 450821 h 815591"/>
              <a:gd name="connsiteX44" fmla="*/ 285800 w 933834"/>
              <a:gd name="connsiteY44" fmla="*/ 389883 h 815591"/>
              <a:gd name="connsiteX45" fmla="*/ 311561 w 933834"/>
              <a:gd name="connsiteY45" fmla="*/ 424627 h 815591"/>
              <a:gd name="connsiteX46" fmla="*/ 284708 w 933834"/>
              <a:gd name="connsiteY46" fmla="*/ 450621 h 815591"/>
              <a:gd name="connsiteX47" fmla="*/ 250729 w 933834"/>
              <a:gd name="connsiteY47" fmla="*/ 424086 h 815591"/>
              <a:gd name="connsiteX48" fmla="*/ 285800 w 933834"/>
              <a:gd name="connsiteY48" fmla="*/ 389883 h 815591"/>
              <a:gd name="connsiteX49" fmla="*/ 376181 w 933834"/>
              <a:gd name="connsiteY49" fmla="*/ 356003 h 815591"/>
              <a:gd name="connsiteX50" fmla="*/ 380185 w 933834"/>
              <a:gd name="connsiteY50" fmla="*/ 399300 h 815591"/>
              <a:gd name="connsiteX51" fmla="*/ 343925 w 933834"/>
              <a:gd name="connsiteY51" fmla="*/ 406768 h 815591"/>
              <a:gd name="connsiteX52" fmla="*/ 344250 w 933834"/>
              <a:gd name="connsiteY52" fmla="*/ 406660 h 815591"/>
              <a:gd name="connsiteX53" fmla="*/ 328338 w 933834"/>
              <a:gd name="connsiteY53" fmla="*/ 366828 h 815591"/>
              <a:gd name="connsiteX54" fmla="*/ 376181 w 933834"/>
              <a:gd name="connsiteY54" fmla="*/ 356003 h 815591"/>
              <a:gd name="connsiteX55" fmla="*/ 393175 w 933834"/>
              <a:gd name="connsiteY55" fmla="*/ 354487 h 815591"/>
              <a:gd name="connsiteX56" fmla="*/ 574153 w 933834"/>
              <a:gd name="connsiteY56" fmla="*/ 535357 h 815591"/>
              <a:gd name="connsiteX57" fmla="*/ 530857 w 933834"/>
              <a:gd name="connsiteY57" fmla="*/ 535357 h 815591"/>
              <a:gd name="connsiteX58" fmla="*/ 393175 w 933834"/>
              <a:gd name="connsiteY58" fmla="*/ 397784 h 815591"/>
              <a:gd name="connsiteX59" fmla="*/ 730668 w 933834"/>
              <a:gd name="connsiteY59" fmla="*/ 297444 h 815591"/>
              <a:gd name="connsiteX60" fmla="*/ 795286 w 933834"/>
              <a:gd name="connsiteY60" fmla="*/ 297444 h 815591"/>
              <a:gd name="connsiteX61" fmla="*/ 795286 w 933834"/>
              <a:gd name="connsiteY61" fmla="*/ 340740 h 815591"/>
              <a:gd name="connsiteX62" fmla="*/ 730668 w 933834"/>
              <a:gd name="connsiteY62" fmla="*/ 340740 h 815591"/>
              <a:gd name="connsiteX63" fmla="*/ 749608 w 933834"/>
              <a:gd name="connsiteY63" fmla="*/ 237155 h 815591"/>
              <a:gd name="connsiteX64" fmla="*/ 697112 w 933834"/>
              <a:gd name="connsiteY64" fmla="*/ 295604 h 815591"/>
              <a:gd name="connsiteX65" fmla="*/ 105146 w 933834"/>
              <a:gd name="connsiteY65" fmla="*/ 295604 h 815591"/>
              <a:gd name="connsiteX66" fmla="*/ 105363 w 933834"/>
              <a:gd name="connsiteY66" fmla="*/ 772295 h 815591"/>
              <a:gd name="connsiteX67" fmla="*/ 665832 w 933834"/>
              <a:gd name="connsiteY67" fmla="*/ 772295 h 815591"/>
              <a:gd name="connsiteX68" fmla="*/ 665832 w 933834"/>
              <a:gd name="connsiteY68" fmla="*/ 319093 h 815591"/>
              <a:gd name="connsiteX69" fmla="*/ 709128 w 933834"/>
              <a:gd name="connsiteY69" fmla="*/ 319093 h 815591"/>
              <a:gd name="connsiteX70" fmla="*/ 709128 w 933834"/>
              <a:gd name="connsiteY70" fmla="*/ 772295 h 815591"/>
              <a:gd name="connsiteX71" fmla="*/ 809574 w 933834"/>
              <a:gd name="connsiteY71" fmla="*/ 772295 h 815591"/>
              <a:gd name="connsiteX72" fmla="*/ 809574 w 933834"/>
              <a:gd name="connsiteY72" fmla="*/ 305346 h 815591"/>
              <a:gd name="connsiteX73" fmla="*/ 863695 w 933834"/>
              <a:gd name="connsiteY73" fmla="*/ 237155 h 815591"/>
              <a:gd name="connsiteX74" fmla="*/ 61093 w 933834"/>
              <a:gd name="connsiteY74" fmla="*/ 201328 h 815591"/>
              <a:gd name="connsiteX75" fmla="*/ 95050 w 933834"/>
              <a:gd name="connsiteY75" fmla="*/ 252308 h 815591"/>
              <a:gd name="connsiteX76" fmla="*/ 168574 w 933834"/>
              <a:gd name="connsiteY76" fmla="*/ 252308 h 815591"/>
              <a:gd name="connsiteX77" fmla="*/ 131016 w 933834"/>
              <a:gd name="connsiteY77" fmla="*/ 201328 h 815591"/>
              <a:gd name="connsiteX78" fmla="*/ 22776 w 933834"/>
              <a:gd name="connsiteY78" fmla="*/ 158032 h 815591"/>
              <a:gd name="connsiteX79" fmla="*/ 152665 w 933834"/>
              <a:gd name="connsiteY79" fmla="*/ 158032 h 815591"/>
              <a:gd name="connsiteX80" fmla="*/ 160133 w 933834"/>
              <a:gd name="connsiteY80" fmla="*/ 167449 h 815591"/>
              <a:gd name="connsiteX81" fmla="*/ 222625 w 933834"/>
              <a:gd name="connsiteY81" fmla="*/ 252308 h 815591"/>
              <a:gd name="connsiteX82" fmla="*/ 678062 w 933834"/>
              <a:gd name="connsiteY82" fmla="*/ 252308 h 815591"/>
              <a:gd name="connsiteX83" fmla="*/ 730234 w 933834"/>
              <a:gd name="connsiteY83" fmla="*/ 193642 h 815591"/>
              <a:gd name="connsiteX84" fmla="*/ 921602 w 933834"/>
              <a:gd name="connsiteY84" fmla="*/ 193642 h 815591"/>
              <a:gd name="connsiteX85" fmla="*/ 933834 w 933834"/>
              <a:gd name="connsiteY85" fmla="*/ 218321 h 815591"/>
              <a:gd name="connsiteX86" fmla="*/ 925391 w 933834"/>
              <a:gd name="connsiteY86" fmla="*/ 229145 h 815591"/>
              <a:gd name="connsiteX87" fmla="*/ 852654 w 933834"/>
              <a:gd name="connsiteY87" fmla="*/ 319958 h 815591"/>
              <a:gd name="connsiteX88" fmla="*/ 852654 w 933834"/>
              <a:gd name="connsiteY88" fmla="*/ 789830 h 815591"/>
              <a:gd name="connsiteX89" fmla="*/ 827985 w 933834"/>
              <a:gd name="connsiteY89" fmla="*/ 815591 h 815591"/>
              <a:gd name="connsiteX90" fmla="*/ 827650 w 933834"/>
              <a:gd name="connsiteY90" fmla="*/ 815591 h 815591"/>
              <a:gd name="connsiteX91" fmla="*/ 87286 w 933834"/>
              <a:gd name="connsiteY91" fmla="*/ 815591 h 815591"/>
              <a:gd name="connsiteX92" fmla="*/ 62067 w 933834"/>
              <a:gd name="connsiteY92" fmla="*/ 790371 h 815591"/>
              <a:gd name="connsiteX93" fmla="*/ 62067 w 933834"/>
              <a:gd name="connsiteY93" fmla="*/ 280782 h 815591"/>
              <a:gd name="connsiteX94" fmla="*/ 3834 w 933834"/>
              <a:gd name="connsiteY94" fmla="*/ 193535 h 815591"/>
              <a:gd name="connsiteX95" fmla="*/ 10177 w 933834"/>
              <a:gd name="connsiteY95" fmla="*/ 161863 h 815591"/>
              <a:gd name="connsiteX96" fmla="*/ 22776 w 933834"/>
              <a:gd name="connsiteY96" fmla="*/ 158032 h 815591"/>
              <a:gd name="connsiteX97" fmla="*/ 446603 w 933834"/>
              <a:gd name="connsiteY97" fmla="*/ 120537 h 815591"/>
              <a:gd name="connsiteX98" fmla="*/ 553478 w 933834"/>
              <a:gd name="connsiteY98" fmla="*/ 220714 h 815591"/>
              <a:gd name="connsiteX99" fmla="*/ 553478 w 933834"/>
              <a:gd name="connsiteY99" fmla="*/ 227413 h 815591"/>
              <a:gd name="connsiteX100" fmla="*/ 510182 w 933834"/>
              <a:gd name="connsiteY100" fmla="*/ 227413 h 815591"/>
              <a:gd name="connsiteX101" fmla="*/ 452501 w 933834"/>
              <a:gd name="connsiteY101" fmla="*/ 164623 h 815591"/>
              <a:gd name="connsiteX102" fmla="*/ 389711 w 933834"/>
              <a:gd name="connsiteY102" fmla="*/ 222304 h 815591"/>
              <a:gd name="connsiteX103" fmla="*/ 389711 w 933834"/>
              <a:gd name="connsiteY103" fmla="*/ 227413 h 815591"/>
              <a:gd name="connsiteX104" fmla="*/ 346414 w 933834"/>
              <a:gd name="connsiteY104" fmla="*/ 227413 h 815591"/>
              <a:gd name="connsiteX105" fmla="*/ 446603 w 933834"/>
              <a:gd name="connsiteY105" fmla="*/ 120537 h 815591"/>
              <a:gd name="connsiteX106" fmla="*/ 411252 w 933834"/>
              <a:gd name="connsiteY106" fmla="*/ 0 h 815591"/>
              <a:gd name="connsiteX107" fmla="*/ 495787 w 933834"/>
              <a:gd name="connsiteY107" fmla="*/ 0 h 815591"/>
              <a:gd name="connsiteX108" fmla="*/ 506611 w 933834"/>
              <a:gd name="connsiteY108" fmla="*/ 56393 h 815591"/>
              <a:gd name="connsiteX109" fmla="*/ 533454 w 933834"/>
              <a:gd name="connsiteY109" fmla="*/ 67217 h 815591"/>
              <a:gd name="connsiteX110" fmla="*/ 582920 w 933834"/>
              <a:gd name="connsiteY110" fmla="*/ 34745 h 815591"/>
              <a:gd name="connsiteX111" fmla="*/ 642777 w 933834"/>
              <a:gd name="connsiteY111" fmla="*/ 94710 h 815591"/>
              <a:gd name="connsiteX112" fmla="*/ 610305 w 933834"/>
              <a:gd name="connsiteY112" fmla="*/ 144176 h 815591"/>
              <a:gd name="connsiteX113" fmla="*/ 621129 w 933834"/>
              <a:gd name="connsiteY113" fmla="*/ 170803 h 815591"/>
              <a:gd name="connsiteX114" fmla="*/ 687805 w 933834"/>
              <a:gd name="connsiteY114" fmla="*/ 180004 h 815591"/>
              <a:gd name="connsiteX115" fmla="*/ 687805 w 933834"/>
              <a:gd name="connsiteY115" fmla="*/ 226547 h 815591"/>
              <a:gd name="connsiteX116" fmla="*/ 644509 w 933834"/>
              <a:gd name="connsiteY116" fmla="*/ 226547 h 815591"/>
              <a:gd name="connsiteX117" fmla="*/ 644509 w 933834"/>
              <a:gd name="connsiteY117" fmla="*/ 217671 h 815591"/>
              <a:gd name="connsiteX118" fmla="*/ 586384 w 933834"/>
              <a:gd name="connsiteY118" fmla="*/ 209661 h 815591"/>
              <a:gd name="connsiteX119" fmla="*/ 583028 w 933834"/>
              <a:gd name="connsiteY119" fmla="*/ 195266 h 815591"/>
              <a:gd name="connsiteX120" fmla="*/ 566359 w 933834"/>
              <a:gd name="connsiteY120" fmla="*/ 154784 h 815591"/>
              <a:gd name="connsiteX121" fmla="*/ 559107 w 933834"/>
              <a:gd name="connsiteY121" fmla="*/ 143202 h 815591"/>
              <a:gd name="connsiteX122" fmla="*/ 586709 w 933834"/>
              <a:gd name="connsiteY122" fmla="*/ 100556 h 815591"/>
              <a:gd name="connsiteX123" fmla="*/ 575885 w 933834"/>
              <a:gd name="connsiteY123" fmla="*/ 89731 h 815591"/>
              <a:gd name="connsiteX124" fmla="*/ 533238 w 933834"/>
              <a:gd name="connsiteY124" fmla="*/ 117332 h 815591"/>
              <a:gd name="connsiteX125" fmla="*/ 521547 w 933834"/>
              <a:gd name="connsiteY125" fmla="*/ 110080 h 815591"/>
              <a:gd name="connsiteX126" fmla="*/ 481499 w 933834"/>
              <a:gd name="connsiteY126" fmla="*/ 93519 h 815591"/>
              <a:gd name="connsiteX127" fmla="*/ 467752 w 933834"/>
              <a:gd name="connsiteY127" fmla="*/ 90164 h 815591"/>
              <a:gd name="connsiteX128" fmla="*/ 459634 w 933834"/>
              <a:gd name="connsiteY128" fmla="*/ 43405 h 815591"/>
              <a:gd name="connsiteX129" fmla="*/ 444805 w 933834"/>
              <a:gd name="connsiteY129" fmla="*/ 43405 h 815591"/>
              <a:gd name="connsiteX130" fmla="*/ 432358 w 933834"/>
              <a:gd name="connsiteY130" fmla="*/ 91788 h 815591"/>
              <a:gd name="connsiteX131" fmla="*/ 419585 w 933834"/>
              <a:gd name="connsiteY131" fmla="*/ 94710 h 815591"/>
              <a:gd name="connsiteX132" fmla="*/ 379103 w 933834"/>
              <a:gd name="connsiteY132" fmla="*/ 111379 h 815591"/>
              <a:gd name="connsiteX133" fmla="*/ 367522 w 933834"/>
              <a:gd name="connsiteY133" fmla="*/ 118523 h 815591"/>
              <a:gd name="connsiteX134" fmla="*/ 324875 w 933834"/>
              <a:gd name="connsiteY134" fmla="*/ 91247 h 815591"/>
              <a:gd name="connsiteX135" fmla="*/ 314051 w 933834"/>
              <a:gd name="connsiteY135" fmla="*/ 102070 h 815591"/>
              <a:gd name="connsiteX136" fmla="*/ 341652 w 933834"/>
              <a:gd name="connsiteY136" fmla="*/ 144284 h 815591"/>
              <a:gd name="connsiteX137" fmla="*/ 334400 w 933834"/>
              <a:gd name="connsiteY137" fmla="*/ 155974 h 815591"/>
              <a:gd name="connsiteX138" fmla="*/ 317623 w 933834"/>
              <a:gd name="connsiteY138" fmla="*/ 196348 h 815591"/>
              <a:gd name="connsiteX139" fmla="*/ 314268 w 933834"/>
              <a:gd name="connsiteY139" fmla="*/ 210311 h 815591"/>
              <a:gd name="connsiteX140" fmla="*/ 263611 w 933834"/>
              <a:gd name="connsiteY140" fmla="*/ 218862 h 815591"/>
              <a:gd name="connsiteX141" fmla="*/ 263287 w 933834"/>
              <a:gd name="connsiteY141" fmla="*/ 227413 h 815591"/>
              <a:gd name="connsiteX142" fmla="*/ 219990 w 933834"/>
              <a:gd name="connsiteY142" fmla="*/ 227413 h 815591"/>
              <a:gd name="connsiteX143" fmla="*/ 219990 w 933834"/>
              <a:gd name="connsiteY143" fmla="*/ 181843 h 815591"/>
              <a:gd name="connsiteX144" fmla="*/ 278981 w 933834"/>
              <a:gd name="connsiteY144" fmla="*/ 171886 h 815591"/>
              <a:gd name="connsiteX145" fmla="*/ 289805 w 933834"/>
              <a:gd name="connsiteY145" fmla="*/ 144934 h 815591"/>
              <a:gd name="connsiteX146" fmla="*/ 257334 w 933834"/>
              <a:gd name="connsiteY146" fmla="*/ 95901 h 815591"/>
              <a:gd name="connsiteX147" fmla="*/ 318922 w 933834"/>
              <a:gd name="connsiteY147" fmla="*/ 36044 h 815591"/>
              <a:gd name="connsiteX148" fmla="*/ 368388 w 933834"/>
              <a:gd name="connsiteY148" fmla="*/ 67542 h 815591"/>
              <a:gd name="connsiteX149" fmla="*/ 396855 w 933834"/>
              <a:gd name="connsiteY149" fmla="*/ 55960 h 8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933834" h="815590">
                <a:moveTo>
                  <a:pt x="348471" y="665679"/>
                </a:moveTo>
                <a:cubicBezTo>
                  <a:pt x="360280" y="669737"/>
                  <a:pt x="372586" y="672141"/>
                  <a:pt x="385055" y="672823"/>
                </a:cubicBezTo>
                <a:lnTo>
                  <a:pt x="382566" y="716118"/>
                </a:lnTo>
                <a:cubicBezTo>
                  <a:pt x="366158" y="715133"/>
                  <a:pt x="349954" y="711930"/>
                  <a:pt x="334400" y="706594"/>
                </a:cubicBezTo>
                <a:close/>
                <a:moveTo>
                  <a:pt x="457253" y="657236"/>
                </a:moveTo>
                <a:lnTo>
                  <a:pt x="477493" y="695553"/>
                </a:lnTo>
                <a:cubicBezTo>
                  <a:pt x="462957" y="703206"/>
                  <a:pt x="447446" y="708856"/>
                  <a:pt x="431383" y="712330"/>
                </a:cubicBezTo>
                <a:lnTo>
                  <a:pt x="422291" y="670008"/>
                </a:lnTo>
                <a:cubicBezTo>
                  <a:pt x="434479" y="667378"/>
                  <a:pt x="446244" y="663081"/>
                  <a:pt x="457253" y="657236"/>
                </a:cubicBezTo>
                <a:close/>
                <a:moveTo>
                  <a:pt x="287640" y="624331"/>
                </a:moveTo>
                <a:cubicBezTo>
                  <a:pt x="295692" y="633877"/>
                  <a:pt x="304969" y="642320"/>
                  <a:pt x="315241" y="649443"/>
                </a:cubicBezTo>
                <a:lnTo>
                  <a:pt x="290670" y="684512"/>
                </a:lnTo>
                <a:cubicBezTo>
                  <a:pt x="277151" y="675399"/>
                  <a:pt x="264952" y="664477"/>
                  <a:pt x="254410" y="652040"/>
                </a:cubicBezTo>
                <a:close/>
                <a:moveTo>
                  <a:pt x="511048" y="606579"/>
                </a:moveTo>
                <a:lnTo>
                  <a:pt x="548066" y="628985"/>
                </a:lnTo>
                <a:cubicBezTo>
                  <a:pt x="539602" y="643024"/>
                  <a:pt x="529265" y="655851"/>
                  <a:pt x="517325" y="667085"/>
                </a:cubicBezTo>
                <a:lnTo>
                  <a:pt x="487668" y="635587"/>
                </a:lnTo>
                <a:cubicBezTo>
                  <a:pt x="496772" y="627048"/>
                  <a:pt x="504640" y="617284"/>
                  <a:pt x="511048" y="606579"/>
                </a:cubicBezTo>
                <a:close/>
                <a:moveTo>
                  <a:pt x="257115" y="556464"/>
                </a:moveTo>
                <a:cubicBezTo>
                  <a:pt x="259032" y="568814"/>
                  <a:pt x="262669" y="580840"/>
                  <a:pt x="267940" y="592184"/>
                </a:cubicBezTo>
                <a:lnTo>
                  <a:pt x="228324" y="610044"/>
                </a:lnTo>
                <a:cubicBezTo>
                  <a:pt x="221527" y="595106"/>
                  <a:pt x="216829" y="579292"/>
                  <a:pt x="214361" y="563066"/>
                </a:cubicBezTo>
                <a:close/>
                <a:moveTo>
                  <a:pt x="530856" y="535466"/>
                </a:moveTo>
                <a:lnTo>
                  <a:pt x="574152" y="535466"/>
                </a:lnTo>
                <a:cubicBezTo>
                  <a:pt x="574293" y="551842"/>
                  <a:pt x="572182" y="568154"/>
                  <a:pt x="567874" y="583957"/>
                </a:cubicBezTo>
                <a:lnTo>
                  <a:pt x="525877" y="572483"/>
                </a:lnTo>
                <a:cubicBezTo>
                  <a:pt x="529156" y="560415"/>
                  <a:pt x="530834" y="547967"/>
                  <a:pt x="530856" y="535466"/>
                </a:cubicBezTo>
                <a:close/>
                <a:moveTo>
                  <a:pt x="256502" y="518980"/>
                </a:moveTo>
                <a:lnTo>
                  <a:pt x="256792" y="519013"/>
                </a:lnTo>
                <a:lnTo>
                  <a:pt x="256466" y="519121"/>
                </a:lnTo>
                <a:close/>
                <a:moveTo>
                  <a:pt x="225727" y="466516"/>
                </a:moveTo>
                <a:lnTo>
                  <a:pt x="265776" y="482969"/>
                </a:lnTo>
                <a:lnTo>
                  <a:pt x="256502" y="518980"/>
                </a:lnTo>
                <a:lnTo>
                  <a:pt x="213495" y="514033"/>
                </a:lnTo>
                <a:cubicBezTo>
                  <a:pt x="215324" y="497701"/>
                  <a:pt x="219448" y="481703"/>
                  <a:pt x="225727" y="466516"/>
                </a:cubicBezTo>
                <a:close/>
                <a:moveTo>
                  <a:pt x="469159" y="457099"/>
                </a:moveTo>
                <a:lnTo>
                  <a:pt x="499792" y="487731"/>
                </a:lnTo>
                <a:lnTo>
                  <a:pt x="358430" y="628985"/>
                </a:lnTo>
                <a:lnTo>
                  <a:pt x="286558" y="557114"/>
                </a:lnTo>
                <a:lnTo>
                  <a:pt x="317190" y="526481"/>
                </a:lnTo>
                <a:lnTo>
                  <a:pt x="358430" y="567720"/>
                </a:lnTo>
                <a:close/>
                <a:moveTo>
                  <a:pt x="284708" y="450621"/>
                </a:moveTo>
                <a:lnTo>
                  <a:pt x="284825" y="450713"/>
                </a:lnTo>
                <a:lnTo>
                  <a:pt x="284501" y="450821"/>
                </a:lnTo>
                <a:close/>
                <a:moveTo>
                  <a:pt x="285800" y="389883"/>
                </a:moveTo>
                <a:lnTo>
                  <a:pt x="311561" y="424627"/>
                </a:lnTo>
                <a:lnTo>
                  <a:pt x="284708" y="450621"/>
                </a:lnTo>
                <a:lnTo>
                  <a:pt x="250729" y="424086"/>
                </a:lnTo>
                <a:cubicBezTo>
                  <a:pt x="260818" y="411151"/>
                  <a:pt x="272615" y="399645"/>
                  <a:pt x="285800" y="389883"/>
                </a:cubicBezTo>
                <a:close/>
                <a:moveTo>
                  <a:pt x="376181" y="356003"/>
                </a:moveTo>
                <a:lnTo>
                  <a:pt x="380185" y="399300"/>
                </a:lnTo>
                <a:cubicBezTo>
                  <a:pt x="367814" y="400154"/>
                  <a:pt x="355626" y="402666"/>
                  <a:pt x="343925" y="406768"/>
                </a:cubicBezTo>
                <a:lnTo>
                  <a:pt x="344250" y="406660"/>
                </a:lnTo>
                <a:lnTo>
                  <a:pt x="328338" y="366828"/>
                </a:lnTo>
                <a:cubicBezTo>
                  <a:pt x="343719" y="361069"/>
                  <a:pt x="359814" y="357421"/>
                  <a:pt x="376181" y="356003"/>
                </a:cubicBezTo>
                <a:close/>
                <a:moveTo>
                  <a:pt x="393175" y="354487"/>
                </a:moveTo>
                <a:cubicBezTo>
                  <a:pt x="493037" y="354606"/>
                  <a:pt x="573969" y="435494"/>
                  <a:pt x="574153" y="535357"/>
                </a:cubicBezTo>
                <a:lnTo>
                  <a:pt x="530857" y="535357"/>
                </a:lnTo>
                <a:cubicBezTo>
                  <a:pt x="530737" y="459382"/>
                  <a:pt x="469150" y="397848"/>
                  <a:pt x="393175" y="397784"/>
                </a:cubicBezTo>
                <a:close/>
                <a:moveTo>
                  <a:pt x="730668" y="297444"/>
                </a:moveTo>
                <a:lnTo>
                  <a:pt x="795286" y="297444"/>
                </a:lnTo>
                <a:lnTo>
                  <a:pt x="795286" y="340740"/>
                </a:lnTo>
                <a:lnTo>
                  <a:pt x="730668" y="340740"/>
                </a:lnTo>
                <a:close/>
                <a:moveTo>
                  <a:pt x="749608" y="237155"/>
                </a:moveTo>
                <a:lnTo>
                  <a:pt x="697112" y="295604"/>
                </a:lnTo>
                <a:lnTo>
                  <a:pt x="105146" y="295604"/>
                </a:lnTo>
                <a:lnTo>
                  <a:pt x="105363" y="772295"/>
                </a:lnTo>
                <a:lnTo>
                  <a:pt x="665832" y="772295"/>
                </a:lnTo>
                <a:lnTo>
                  <a:pt x="665832" y="319093"/>
                </a:lnTo>
                <a:lnTo>
                  <a:pt x="709128" y="319093"/>
                </a:lnTo>
                <a:lnTo>
                  <a:pt x="709128" y="772295"/>
                </a:lnTo>
                <a:lnTo>
                  <a:pt x="809574" y="772295"/>
                </a:lnTo>
                <a:lnTo>
                  <a:pt x="809574" y="305346"/>
                </a:lnTo>
                <a:lnTo>
                  <a:pt x="863695" y="237155"/>
                </a:lnTo>
                <a:close/>
                <a:moveTo>
                  <a:pt x="61093" y="201328"/>
                </a:moveTo>
                <a:lnTo>
                  <a:pt x="95050" y="252308"/>
                </a:lnTo>
                <a:lnTo>
                  <a:pt x="168574" y="252308"/>
                </a:lnTo>
                <a:lnTo>
                  <a:pt x="131016" y="201328"/>
                </a:lnTo>
                <a:close/>
                <a:moveTo>
                  <a:pt x="22776" y="158032"/>
                </a:moveTo>
                <a:lnTo>
                  <a:pt x="152665" y="158032"/>
                </a:lnTo>
                <a:lnTo>
                  <a:pt x="160133" y="167449"/>
                </a:lnTo>
                <a:lnTo>
                  <a:pt x="222625" y="252308"/>
                </a:lnTo>
                <a:lnTo>
                  <a:pt x="678062" y="252308"/>
                </a:lnTo>
                <a:lnTo>
                  <a:pt x="730234" y="193642"/>
                </a:lnTo>
                <a:lnTo>
                  <a:pt x="921602" y="193642"/>
                </a:lnTo>
                <a:lnTo>
                  <a:pt x="933834" y="218321"/>
                </a:lnTo>
                <a:lnTo>
                  <a:pt x="925391" y="229145"/>
                </a:lnTo>
                <a:lnTo>
                  <a:pt x="852654" y="319958"/>
                </a:lnTo>
                <a:lnTo>
                  <a:pt x="852654" y="789830"/>
                </a:lnTo>
                <a:cubicBezTo>
                  <a:pt x="852957" y="803760"/>
                  <a:pt x="841905" y="815288"/>
                  <a:pt x="827985" y="815591"/>
                </a:cubicBezTo>
                <a:cubicBezTo>
                  <a:pt x="827867" y="815591"/>
                  <a:pt x="827758" y="815591"/>
                  <a:pt x="827650" y="815591"/>
                </a:cubicBezTo>
                <a:lnTo>
                  <a:pt x="87286" y="815591"/>
                </a:lnTo>
                <a:cubicBezTo>
                  <a:pt x="73356" y="815591"/>
                  <a:pt x="62067" y="804302"/>
                  <a:pt x="62067" y="790371"/>
                </a:cubicBezTo>
                <a:lnTo>
                  <a:pt x="62067" y="280782"/>
                </a:lnTo>
                <a:lnTo>
                  <a:pt x="3834" y="193535"/>
                </a:lnTo>
                <a:cubicBezTo>
                  <a:pt x="-3158" y="183036"/>
                  <a:pt x="-323" y="168856"/>
                  <a:pt x="10177" y="161863"/>
                </a:cubicBezTo>
                <a:cubicBezTo>
                  <a:pt x="13911" y="159374"/>
                  <a:pt x="18295" y="158042"/>
                  <a:pt x="22776" y="158032"/>
                </a:cubicBezTo>
                <a:close/>
                <a:moveTo>
                  <a:pt x="446603" y="120537"/>
                </a:moveTo>
                <a:cubicBezTo>
                  <a:pt x="503774" y="118686"/>
                  <a:pt x="551628" y="163541"/>
                  <a:pt x="553478" y="220714"/>
                </a:cubicBezTo>
                <a:cubicBezTo>
                  <a:pt x="553554" y="222954"/>
                  <a:pt x="553554" y="225183"/>
                  <a:pt x="553478" y="227413"/>
                </a:cubicBezTo>
                <a:lnTo>
                  <a:pt x="510182" y="227413"/>
                </a:lnTo>
                <a:cubicBezTo>
                  <a:pt x="511590" y="194151"/>
                  <a:pt x="485764" y="166031"/>
                  <a:pt x="452501" y="164623"/>
                </a:cubicBezTo>
                <a:cubicBezTo>
                  <a:pt x="419228" y="163216"/>
                  <a:pt x="391118" y="189042"/>
                  <a:pt x="389711" y="222304"/>
                </a:cubicBezTo>
                <a:cubicBezTo>
                  <a:pt x="389635" y="224004"/>
                  <a:pt x="389635" y="225714"/>
                  <a:pt x="389711" y="227413"/>
                </a:cubicBezTo>
                <a:lnTo>
                  <a:pt x="346414" y="227413"/>
                </a:lnTo>
                <a:cubicBezTo>
                  <a:pt x="344563" y="170230"/>
                  <a:pt x="389418" y="122388"/>
                  <a:pt x="446603" y="120537"/>
                </a:cubicBezTo>
                <a:close/>
                <a:moveTo>
                  <a:pt x="411252" y="0"/>
                </a:moveTo>
                <a:lnTo>
                  <a:pt x="495787" y="0"/>
                </a:lnTo>
                <a:lnTo>
                  <a:pt x="506611" y="56393"/>
                </a:lnTo>
                <a:cubicBezTo>
                  <a:pt x="515822" y="59302"/>
                  <a:pt x="524796" y="62921"/>
                  <a:pt x="533454" y="67217"/>
                </a:cubicBezTo>
                <a:lnTo>
                  <a:pt x="582920" y="34745"/>
                </a:lnTo>
                <a:lnTo>
                  <a:pt x="642777" y="94710"/>
                </a:lnTo>
                <a:lnTo>
                  <a:pt x="610305" y="144176"/>
                </a:lnTo>
                <a:cubicBezTo>
                  <a:pt x="614613" y="152749"/>
                  <a:pt x="618239" y="161657"/>
                  <a:pt x="621129" y="170803"/>
                </a:cubicBezTo>
                <a:lnTo>
                  <a:pt x="687805" y="180004"/>
                </a:lnTo>
                <a:lnTo>
                  <a:pt x="687805" y="226547"/>
                </a:lnTo>
                <a:lnTo>
                  <a:pt x="644509" y="226547"/>
                </a:lnTo>
                <a:lnTo>
                  <a:pt x="644509" y="217671"/>
                </a:lnTo>
                <a:lnTo>
                  <a:pt x="586384" y="209661"/>
                </a:lnTo>
                <a:lnTo>
                  <a:pt x="583028" y="195266"/>
                </a:lnTo>
                <a:cubicBezTo>
                  <a:pt x="579706" y="180956"/>
                  <a:pt x="574077" y="167285"/>
                  <a:pt x="566359" y="154784"/>
                </a:cubicBezTo>
                <a:lnTo>
                  <a:pt x="559107" y="143202"/>
                </a:lnTo>
                <a:lnTo>
                  <a:pt x="586709" y="100556"/>
                </a:lnTo>
                <a:lnTo>
                  <a:pt x="575885" y="89731"/>
                </a:lnTo>
                <a:lnTo>
                  <a:pt x="533238" y="117332"/>
                </a:lnTo>
                <a:lnTo>
                  <a:pt x="521547" y="110080"/>
                </a:lnTo>
                <a:cubicBezTo>
                  <a:pt x="509198" y="102406"/>
                  <a:pt x="495667" y="96810"/>
                  <a:pt x="481499" y="93519"/>
                </a:cubicBezTo>
                <a:lnTo>
                  <a:pt x="467752" y="90164"/>
                </a:lnTo>
                <a:lnTo>
                  <a:pt x="459634" y="43405"/>
                </a:lnTo>
                <a:lnTo>
                  <a:pt x="444805" y="43405"/>
                </a:lnTo>
                <a:lnTo>
                  <a:pt x="432358" y="91788"/>
                </a:lnTo>
                <a:lnTo>
                  <a:pt x="419585" y="94710"/>
                </a:lnTo>
                <a:cubicBezTo>
                  <a:pt x="405277" y="98033"/>
                  <a:pt x="391605" y="103662"/>
                  <a:pt x="379103" y="111379"/>
                </a:cubicBezTo>
                <a:lnTo>
                  <a:pt x="367522" y="118523"/>
                </a:lnTo>
                <a:lnTo>
                  <a:pt x="324875" y="91247"/>
                </a:lnTo>
                <a:lnTo>
                  <a:pt x="314051" y="102070"/>
                </a:lnTo>
                <a:lnTo>
                  <a:pt x="341652" y="144284"/>
                </a:lnTo>
                <a:lnTo>
                  <a:pt x="334400" y="155974"/>
                </a:lnTo>
                <a:cubicBezTo>
                  <a:pt x="326607" y="168411"/>
                  <a:pt x="320935" y="182049"/>
                  <a:pt x="317623" y="196348"/>
                </a:cubicBezTo>
                <a:lnTo>
                  <a:pt x="314268" y="210311"/>
                </a:lnTo>
                <a:lnTo>
                  <a:pt x="263611" y="218862"/>
                </a:lnTo>
                <a:lnTo>
                  <a:pt x="263287" y="227413"/>
                </a:lnTo>
                <a:lnTo>
                  <a:pt x="219990" y="227413"/>
                </a:lnTo>
                <a:lnTo>
                  <a:pt x="219990" y="181843"/>
                </a:lnTo>
                <a:lnTo>
                  <a:pt x="278981" y="171886"/>
                </a:lnTo>
                <a:cubicBezTo>
                  <a:pt x="281828" y="162609"/>
                  <a:pt x="285454" y="153603"/>
                  <a:pt x="289805" y="144934"/>
                </a:cubicBezTo>
                <a:lnTo>
                  <a:pt x="257334" y="95901"/>
                </a:lnTo>
                <a:lnTo>
                  <a:pt x="318922" y="36044"/>
                </a:lnTo>
                <a:lnTo>
                  <a:pt x="368388" y="67542"/>
                </a:lnTo>
                <a:cubicBezTo>
                  <a:pt x="377523" y="62860"/>
                  <a:pt x="387048" y="58984"/>
                  <a:pt x="396855" y="5596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4" name="iSHEJI-12"/>
          <p:cNvSpPr txBox="1"/>
          <p:nvPr>
            <p:custDataLst>
              <p:tags r:id="rId2"/>
            </p:custDataLst>
          </p:nvPr>
        </p:nvSpPr>
        <p:spPr>
          <a:xfrm>
            <a:off x="111413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cxnSp>
        <p:nvCxnSpPr>
          <p:cNvPr id="11" name="iSHEJI-9"/>
          <p:cNvCxnSpPr/>
          <p:nvPr>
            <p:custDataLst>
              <p:tags r:id="rId3"/>
            </p:custDataLst>
          </p:nvPr>
        </p:nvCxnSpPr>
        <p:spPr>
          <a:xfrm>
            <a:off x="981283" y="5094127"/>
            <a:ext cx="1690104" cy="0"/>
          </a:xfrm>
          <a:prstGeom prst="line">
            <a:avLst/>
          </a:prstGeom>
          <a:ln w="31750" cap="rnd">
            <a:solidFill>
              <a:schemeClr val="accent1"/>
            </a:solidFill>
            <a:round/>
          </a:ln>
        </p:spPr>
        <p:style>
          <a:lnRef idx="0">
            <a:srgbClr val="FFFFFF"/>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SHEJI-3"/>
          <p:cNvSpPr/>
          <p:nvPr/>
        </p:nvSpPr>
        <p:spPr>
          <a:xfrm>
            <a:off x="0" y="0"/>
            <a:ext cx="6743700" cy="5158740"/>
          </a:xfrm>
          <a:prstGeom prst="rect">
            <a:avLst/>
          </a:prstGeom>
          <a:blipFill dpi="0" rotWithShape="1">
            <a:blip r:embed="rId1"/>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7" name="iSHEJI-4"/>
          <p:cNvSpPr/>
          <p:nvPr/>
        </p:nvSpPr>
        <p:spPr>
          <a:xfrm>
            <a:off x="0" y="5158740"/>
            <a:ext cx="6743700" cy="1699260"/>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1" name="iSHEJI-8"/>
          <p:cNvSpPr txBox="1"/>
          <p:nvPr/>
        </p:nvSpPr>
        <p:spPr>
          <a:xfrm>
            <a:off x="341029" y="6203958"/>
            <a:ext cx="6061643" cy="426207"/>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ct val="0"/>
              </a:spcBef>
              <a:spcAft>
                <a:spcPct val="0"/>
              </a:spcAft>
              <a:buClrTx/>
              <a:buSzTx/>
              <a:buFontTx/>
              <a:buNone/>
              <a:defRPr/>
            </a:pPr>
            <a:r>
              <a:rPr kumimoji="0" lang="en-US" altLang="zh-CN" sz="11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Maecenas porttitor congue massa. Fusce posuere, magna sed pulvinar ultricies, purus lectus malesuada libero, sit amet commodo magna eros quis urna.</a:t>
            </a:r>
            <a:endParaRPr kumimoji="0" lang="en-US" altLang="zh-CN" sz="11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endParaRPr>
          </a:p>
        </p:txBody>
      </p:sp>
      <p:sp>
        <p:nvSpPr>
          <p:cNvPr id="22" name="iSHEJI-9"/>
          <p:cNvSpPr/>
          <p:nvPr/>
        </p:nvSpPr>
        <p:spPr>
          <a:xfrm>
            <a:off x="3154213" y="5490140"/>
            <a:ext cx="589640" cy="589716"/>
          </a:xfrm>
          <a:custGeom>
            <a:avLst/>
            <a:gdLst>
              <a:gd name="connsiteX0" fmla="*/ 444543 w 845681"/>
              <a:gd name="connsiteY0" fmla="*/ 267264 h 845790"/>
              <a:gd name="connsiteX1" fmla="*/ 444543 w 845681"/>
              <a:gd name="connsiteY1" fmla="*/ 401246 h 845790"/>
              <a:gd name="connsiteX2" fmla="*/ 578272 w 845681"/>
              <a:gd name="connsiteY2" fmla="*/ 401246 h 845790"/>
              <a:gd name="connsiteX3" fmla="*/ 570035 w 845681"/>
              <a:gd name="connsiteY3" fmla="*/ 360574 h 845790"/>
              <a:gd name="connsiteX4" fmla="*/ 484790 w 845681"/>
              <a:gd name="connsiteY4" fmla="*/ 275385 h 845790"/>
              <a:gd name="connsiteX5" fmla="*/ 351130 w 845681"/>
              <a:gd name="connsiteY5" fmla="*/ 252956 h 845790"/>
              <a:gd name="connsiteX6" fmla="*/ 367908 w 845681"/>
              <a:gd name="connsiteY6" fmla="*/ 292789 h 845790"/>
              <a:gd name="connsiteX7" fmla="*/ 292790 w 845681"/>
              <a:gd name="connsiteY7" fmla="*/ 477880 h 845790"/>
              <a:gd name="connsiteX8" fmla="*/ 476895 w 845681"/>
              <a:gd name="connsiteY8" fmla="*/ 553420 h 845790"/>
              <a:gd name="connsiteX9" fmla="*/ 477881 w 845681"/>
              <a:gd name="connsiteY9" fmla="*/ 552999 h 845790"/>
              <a:gd name="connsiteX10" fmla="*/ 552999 w 845681"/>
              <a:gd name="connsiteY10" fmla="*/ 477880 h 845790"/>
              <a:gd name="connsiteX11" fmla="*/ 592831 w 845681"/>
              <a:gd name="connsiteY11" fmla="*/ 494765 h 845790"/>
              <a:gd name="connsiteX12" fmla="*/ 494766 w 845681"/>
              <a:gd name="connsiteY12" fmla="*/ 592831 h 845790"/>
              <a:gd name="connsiteX13" fmla="*/ 422894 w 845681"/>
              <a:gd name="connsiteY13" fmla="*/ 607335 h 845790"/>
              <a:gd name="connsiteX14" fmla="*/ 351130 w 845681"/>
              <a:gd name="connsiteY14" fmla="*/ 592831 h 845790"/>
              <a:gd name="connsiteX15" fmla="*/ 252957 w 845681"/>
              <a:gd name="connsiteY15" fmla="*/ 494765 h 845790"/>
              <a:gd name="connsiteX16" fmla="*/ 351130 w 845681"/>
              <a:gd name="connsiteY16" fmla="*/ 252956 h 845790"/>
              <a:gd name="connsiteX17" fmla="*/ 401246 w 845681"/>
              <a:gd name="connsiteY17" fmla="*/ 184549 h 845790"/>
              <a:gd name="connsiteX18" fmla="*/ 444543 w 845681"/>
              <a:gd name="connsiteY18" fmla="*/ 184549 h 845790"/>
              <a:gd name="connsiteX19" fmla="*/ 444543 w 845681"/>
              <a:gd name="connsiteY19" fmla="*/ 221736 h 845790"/>
              <a:gd name="connsiteX20" fmla="*/ 463457 w 845681"/>
              <a:gd name="connsiteY20" fmla="*/ 223642 h 845790"/>
              <a:gd name="connsiteX21" fmla="*/ 621798 w 845681"/>
              <a:gd name="connsiteY21" fmla="*/ 381901 h 845790"/>
              <a:gd name="connsiteX22" fmla="*/ 623759 w 845681"/>
              <a:gd name="connsiteY22" fmla="*/ 401246 h 845790"/>
              <a:gd name="connsiteX23" fmla="*/ 663728 w 845681"/>
              <a:gd name="connsiteY23" fmla="*/ 401246 h 845790"/>
              <a:gd name="connsiteX24" fmla="*/ 663728 w 845681"/>
              <a:gd name="connsiteY24" fmla="*/ 444542 h 845790"/>
              <a:gd name="connsiteX25" fmla="*/ 401246 w 845681"/>
              <a:gd name="connsiteY25" fmla="*/ 444542 h 845790"/>
              <a:gd name="connsiteX26" fmla="*/ 398648 w 845681"/>
              <a:gd name="connsiteY26" fmla="*/ 43621 h 845790"/>
              <a:gd name="connsiteX27" fmla="*/ 379490 w 845681"/>
              <a:gd name="connsiteY27" fmla="*/ 175782 h 845790"/>
              <a:gd name="connsiteX28" fmla="*/ 365094 w 845681"/>
              <a:gd name="connsiteY28" fmla="*/ 179138 h 845790"/>
              <a:gd name="connsiteX29" fmla="*/ 291491 w 845681"/>
              <a:gd name="connsiteY29" fmla="*/ 209662 h 845790"/>
              <a:gd name="connsiteX30" fmla="*/ 278826 w 845681"/>
              <a:gd name="connsiteY30" fmla="*/ 217347 h 845790"/>
              <a:gd name="connsiteX31" fmla="*/ 172102 w 845681"/>
              <a:gd name="connsiteY31" fmla="*/ 137140 h 845790"/>
              <a:gd name="connsiteX32" fmla="*/ 138114 w 845681"/>
              <a:gd name="connsiteY32" fmla="*/ 171128 h 845790"/>
              <a:gd name="connsiteX33" fmla="*/ 217779 w 845681"/>
              <a:gd name="connsiteY33" fmla="*/ 278395 h 845790"/>
              <a:gd name="connsiteX34" fmla="*/ 209986 w 845681"/>
              <a:gd name="connsiteY34" fmla="*/ 290950 h 845790"/>
              <a:gd name="connsiteX35" fmla="*/ 179029 w 845681"/>
              <a:gd name="connsiteY35" fmla="*/ 365095 h 845790"/>
              <a:gd name="connsiteX36" fmla="*/ 175673 w 845681"/>
              <a:gd name="connsiteY36" fmla="*/ 379491 h 845790"/>
              <a:gd name="connsiteX37" fmla="*/ 43403 w 845681"/>
              <a:gd name="connsiteY37" fmla="*/ 398433 h 845790"/>
              <a:gd name="connsiteX38" fmla="*/ 43403 w 845681"/>
              <a:gd name="connsiteY38" fmla="*/ 446600 h 845790"/>
              <a:gd name="connsiteX39" fmla="*/ 175565 w 845681"/>
              <a:gd name="connsiteY39" fmla="*/ 465975 h 845790"/>
              <a:gd name="connsiteX40" fmla="*/ 178921 w 845681"/>
              <a:gd name="connsiteY40" fmla="*/ 480370 h 845790"/>
              <a:gd name="connsiteX41" fmla="*/ 209553 w 845681"/>
              <a:gd name="connsiteY41" fmla="*/ 554732 h 845790"/>
              <a:gd name="connsiteX42" fmla="*/ 217346 w 845681"/>
              <a:gd name="connsiteY42" fmla="*/ 567288 h 845790"/>
              <a:gd name="connsiteX43" fmla="*/ 137140 w 845681"/>
              <a:gd name="connsiteY43" fmla="*/ 674121 h 845790"/>
              <a:gd name="connsiteX44" fmla="*/ 171236 w 845681"/>
              <a:gd name="connsiteY44" fmla="*/ 708325 h 845790"/>
              <a:gd name="connsiteX45" fmla="*/ 278394 w 845681"/>
              <a:gd name="connsiteY45" fmla="*/ 628552 h 845790"/>
              <a:gd name="connsiteX46" fmla="*/ 290841 w 845681"/>
              <a:gd name="connsiteY46" fmla="*/ 636345 h 845790"/>
              <a:gd name="connsiteX47" fmla="*/ 365094 w 845681"/>
              <a:gd name="connsiteY47" fmla="*/ 667302 h 845790"/>
              <a:gd name="connsiteX48" fmla="*/ 379490 w 845681"/>
              <a:gd name="connsiteY48" fmla="*/ 670658 h 845790"/>
              <a:gd name="connsiteX49" fmla="*/ 398324 w 845681"/>
              <a:gd name="connsiteY49" fmla="*/ 802495 h 845790"/>
              <a:gd name="connsiteX50" fmla="*/ 446492 w 845681"/>
              <a:gd name="connsiteY50" fmla="*/ 802495 h 845790"/>
              <a:gd name="connsiteX51" fmla="*/ 465758 w 845681"/>
              <a:gd name="connsiteY51" fmla="*/ 670333 h 845790"/>
              <a:gd name="connsiteX52" fmla="*/ 480154 w 845681"/>
              <a:gd name="connsiteY52" fmla="*/ 666977 h 845790"/>
              <a:gd name="connsiteX53" fmla="*/ 554515 w 845681"/>
              <a:gd name="connsiteY53" fmla="*/ 636562 h 845790"/>
              <a:gd name="connsiteX54" fmla="*/ 567071 w 845681"/>
              <a:gd name="connsiteY54" fmla="*/ 628768 h 845790"/>
              <a:gd name="connsiteX55" fmla="*/ 674012 w 845681"/>
              <a:gd name="connsiteY55" fmla="*/ 708866 h 845790"/>
              <a:gd name="connsiteX56" fmla="*/ 708108 w 845681"/>
              <a:gd name="connsiteY56" fmla="*/ 674878 h 845790"/>
              <a:gd name="connsiteX57" fmla="*/ 628227 w 845681"/>
              <a:gd name="connsiteY57" fmla="*/ 567721 h 845790"/>
              <a:gd name="connsiteX58" fmla="*/ 636020 w 845681"/>
              <a:gd name="connsiteY58" fmla="*/ 555273 h 845790"/>
              <a:gd name="connsiteX59" fmla="*/ 666868 w 845681"/>
              <a:gd name="connsiteY59" fmla="*/ 480912 h 845790"/>
              <a:gd name="connsiteX60" fmla="*/ 670332 w 845681"/>
              <a:gd name="connsiteY60" fmla="*/ 466624 h 845790"/>
              <a:gd name="connsiteX61" fmla="*/ 802493 w 845681"/>
              <a:gd name="connsiteY61" fmla="*/ 447573 h 845790"/>
              <a:gd name="connsiteX62" fmla="*/ 802493 w 845681"/>
              <a:gd name="connsiteY62" fmla="*/ 399407 h 845790"/>
              <a:gd name="connsiteX63" fmla="*/ 670332 w 845681"/>
              <a:gd name="connsiteY63" fmla="*/ 380140 h 845790"/>
              <a:gd name="connsiteX64" fmla="*/ 666976 w 845681"/>
              <a:gd name="connsiteY64" fmla="*/ 365745 h 845790"/>
              <a:gd name="connsiteX65" fmla="*/ 636236 w 845681"/>
              <a:gd name="connsiteY65" fmla="*/ 291492 h 845790"/>
              <a:gd name="connsiteX66" fmla="*/ 628443 w 845681"/>
              <a:gd name="connsiteY66" fmla="*/ 278935 h 845790"/>
              <a:gd name="connsiteX67" fmla="*/ 708433 w 845681"/>
              <a:gd name="connsiteY67" fmla="*/ 171994 h 845790"/>
              <a:gd name="connsiteX68" fmla="*/ 674337 w 845681"/>
              <a:gd name="connsiteY68" fmla="*/ 137898 h 845790"/>
              <a:gd name="connsiteX69" fmla="*/ 567287 w 845681"/>
              <a:gd name="connsiteY69" fmla="*/ 217780 h 845790"/>
              <a:gd name="connsiteX70" fmla="*/ 554840 w 845681"/>
              <a:gd name="connsiteY70" fmla="*/ 209986 h 845790"/>
              <a:gd name="connsiteX71" fmla="*/ 480478 w 845681"/>
              <a:gd name="connsiteY71" fmla="*/ 179138 h 845790"/>
              <a:gd name="connsiteX72" fmla="*/ 466191 w 845681"/>
              <a:gd name="connsiteY72" fmla="*/ 175782 h 845790"/>
              <a:gd name="connsiteX73" fmla="*/ 447032 w 845681"/>
              <a:gd name="connsiteY73" fmla="*/ 43621 h 845790"/>
              <a:gd name="connsiteX74" fmla="*/ 361306 w 845681"/>
              <a:gd name="connsiteY74" fmla="*/ 0 h 845790"/>
              <a:gd name="connsiteX75" fmla="*/ 484484 w 845681"/>
              <a:gd name="connsiteY75" fmla="*/ 0 h 845790"/>
              <a:gd name="connsiteX76" fmla="*/ 504832 w 845681"/>
              <a:gd name="connsiteY76" fmla="*/ 140713 h 845790"/>
              <a:gd name="connsiteX77" fmla="*/ 564798 w 845681"/>
              <a:gd name="connsiteY77" fmla="*/ 165607 h 845790"/>
              <a:gd name="connsiteX78" fmla="*/ 678450 w 845681"/>
              <a:gd name="connsiteY78" fmla="*/ 80639 h 845790"/>
              <a:gd name="connsiteX79" fmla="*/ 765042 w 845681"/>
              <a:gd name="connsiteY79" fmla="*/ 167231 h 845790"/>
              <a:gd name="connsiteX80" fmla="*/ 680074 w 845681"/>
              <a:gd name="connsiteY80" fmla="*/ 281208 h 845790"/>
              <a:gd name="connsiteX81" fmla="*/ 704968 w 845681"/>
              <a:gd name="connsiteY81" fmla="*/ 341174 h 845790"/>
              <a:gd name="connsiteX82" fmla="*/ 845681 w 845681"/>
              <a:gd name="connsiteY82" fmla="*/ 361631 h 845790"/>
              <a:gd name="connsiteX83" fmla="*/ 845681 w 845681"/>
              <a:gd name="connsiteY83" fmla="*/ 485025 h 845790"/>
              <a:gd name="connsiteX84" fmla="*/ 704968 w 845681"/>
              <a:gd name="connsiteY84" fmla="*/ 505157 h 845790"/>
              <a:gd name="connsiteX85" fmla="*/ 680074 w 845681"/>
              <a:gd name="connsiteY85" fmla="*/ 565123 h 845790"/>
              <a:gd name="connsiteX86" fmla="*/ 764934 w 845681"/>
              <a:gd name="connsiteY86" fmla="*/ 678884 h 845790"/>
              <a:gd name="connsiteX87" fmla="*/ 677693 w 845681"/>
              <a:gd name="connsiteY87" fmla="*/ 765476 h 845790"/>
              <a:gd name="connsiteX88" fmla="*/ 564040 w 845681"/>
              <a:gd name="connsiteY88" fmla="*/ 680399 h 845790"/>
              <a:gd name="connsiteX89" fmla="*/ 504075 w 845681"/>
              <a:gd name="connsiteY89" fmla="*/ 705187 h 845790"/>
              <a:gd name="connsiteX90" fmla="*/ 483942 w 845681"/>
              <a:gd name="connsiteY90" fmla="*/ 845790 h 845790"/>
              <a:gd name="connsiteX91" fmla="*/ 360764 w 845681"/>
              <a:gd name="connsiteY91" fmla="*/ 845790 h 845790"/>
              <a:gd name="connsiteX92" fmla="*/ 340632 w 845681"/>
              <a:gd name="connsiteY92" fmla="*/ 705078 h 845790"/>
              <a:gd name="connsiteX93" fmla="*/ 280775 w 845681"/>
              <a:gd name="connsiteY93" fmla="*/ 680075 h 845790"/>
              <a:gd name="connsiteX94" fmla="*/ 166906 w 845681"/>
              <a:gd name="connsiteY94" fmla="*/ 764935 h 845790"/>
              <a:gd name="connsiteX95" fmla="*/ 80314 w 845681"/>
              <a:gd name="connsiteY95" fmla="*/ 677585 h 845790"/>
              <a:gd name="connsiteX96" fmla="*/ 165390 w 845681"/>
              <a:gd name="connsiteY96" fmla="*/ 564041 h 845790"/>
              <a:gd name="connsiteX97" fmla="*/ 140713 w 845681"/>
              <a:gd name="connsiteY97" fmla="*/ 504075 h 845790"/>
              <a:gd name="connsiteX98" fmla="*/ 0 w 845681"/>
              <a:gd name="connsiteY98" fmla="*/ 483510 h 845790"/>
              <a:gd name="connsiteX99" fmla="*/ 0 w 845681"/>
              <a:gd name="connsiteY99" fmla="*/ 360332 h 845790"/>
              <a:gd name="connsiteX100" fmla="*/ 140713 w 845681"/>
              <a:gd name="connsiteY100" fmla="*/ 340308 h 845790"/>
              <a:gd name="connsiteX101" fmla="*/ 165715 w 845681"/>
              <a:gd name="connsiteY101" fmla="*/ 280451 h 845790"/>
              <a:gd name="connsiteX102" fmla="*/ 80964 w 845681"/>
              <a:gd name="connsiteY102" fmla="*/ 166473 h 845790"/>
              <a:gd name="connsiteX103" fmla="*/ 168313 w 845681"/>
              <a:gd name="connsiteY103" fmla="*/ 79881 h 845790"/>
              <a:gd name="connsiteX104" fmla="*/ 281857 w 845681"/>
              <a:gd name="connsiteY104" fmla="*/ 165174 h 845790"/>
              <a:gd name="connsiteX105" fmla="*/ 341065 w 845681"/>
              <a:gd name="connsiteY105" fmla="*/ 140713 h 845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45681" h="845790">
                <a:moveTo>
                  <a:pt x="444543" y="267264"/>
                </a:moveTo>
                <a:lnTo>
                  <a:pt x="444543" y="401246"/>
                </a:lnTo>
                <a:lnTo>
                  <a:pt x="578272" y="401246"/>
                </a:lnTo>
                <a:lnTo>
                  <a:pt x="570035" y="360574"/>
                </a:lnTo>
                <a:cubicBezTo>
                  <a:pt x="553810" y="322267"/>
                  <a:pt x="523107" y="291584"/>
                  <a:pt x="484790" y="275385"/>
                </a:cubicBezTo>
                <a:close/>
                <a:moveTo>
                  <a:pt x="351130" y="252956"/>
                </a:moveTo>
                <a:lnTo>
                  <a:pt x="367908" y="292789"/>
                </a:lnTo>
                <a:cubicBezTo>
                  <a:pt x="296199" y="323290"/>
                  <a:pt x="262623" y="406018"/>
                  <a:pt x="292790" y="477880"/>
                </a:cubicBezTo>
                <a:cubicBezTo>
                  <a:pt x="322772" y="549578"/>
                  <a:pt x="405198" y="583392"/>
                  <a:pt x="476895" y="553420"/>
                </a:cubicBezTo>
                <a:cubicBezTo>
                  <a:pt x="477220" y="553280"/>
                  <a:pt x="477556" y="553139"/>
                  <a:pt x="477881" y="552999"/>
                </a:cubicBezTo>
                <a:cubicBezTo>
                  <a:pt x="511662" y="538559"/>
                  <a:pt x="538559" y="511661"/>
                  <a:pt x="552999" y="477880"/>
                </a:cubicBezTo>
                <a:lnTo>
                  <a:pt x="592831" y="494765"/>
                </a:lnTo>
                <a:cubicBezTo>
                  <a:pt x="574073" y="538916"/>
                  <a:pt x="538918" y="574073"/>
                  <a:pt x="494766" y="592831"/>
                </a:cubicBezTo>
                <a:cubicBezTo>
                  <a:pt x="472025" y="602443"/>
                  <a:pt x="447584" y="607367"/>
                  <a:pt x="422894" y="607335"/>
                </a:cubicBezTo>
                <a:cubicBezTo>
                  <a:pt x="398237" y="607389"/>
                  <a:pt x="373828" y="602453"/>
                  <a:pt x="351130" y="592831"/>
                </a:cubicBezTo>
                <a:cubicBezTo>
                  <a:pt x="306915" y="574127"/>
                  <a:pt x="271704" y="538960"/>
                  <a:pt x="252957" y="494765"/>
                </a:cubicBezTo>
                <a:cubicBezTo>
                  <a:pt x="213298" y="400877"/>
                  <a:pt x="257254" y="292626"/>
                  <a:pt x="351130" y="252956"/>
                </a:cubicBezTo>
                <a:close/>
                <a:moveTo>
                  <a:pt x="401246" y="184549"/>
                </a:moveTo>
                <a:lnTo>
                  <a:pt x="444543" y="184549"/>
                </a:lnTo>
                <a:lnTo>
                  <a:pt x="444543" y="221736"/>
                </a:lnTo>
                <a:lnTo>
                  <a:pt x="463457" y="223642"/>
                </a:lnTo>
                <a:cubicBezTo>
                  <a:pt x="542911" y="239895"/>
                  <a:pt x="605501" y="302455"/>
                  <a:pt x="621798" y="381901"/>
                </a:cubicBezTo>
                <a:lnTo>
                  <a:pt x="623759" y="401246"/>
                </a:lnTo>
                <a:lnTo>
                  <a:pt x="663728" y="401246"/>
                </a:lnTo>
                <a:lnTo>
                  <a:pt x="663728" y="444542"/>
                </a:lnTo>
                <a:lnTo>
                  <a:pt x="401246" y="444542"/>
                </a:lnTo>
                <a:close/>
                <a:moveTo>
                  <a:pt x="398648" y="43621"/>
                </a:moveTo>
                <a:lnTo>
                  <a:pt x="379490" y="175782"/>
                </a:lnTo>
                <a:lnTo>
                  <a:pt x="365094" y="179138"/>
                </a:lnTo>
                <a:cubicBezTo>
                  <a:pt x="339073" y="185275"/>
                  <a:pt x="314221" y="195579"/>
                  <a:pt x="291491" y="209662"/>
                </a:cubicBezTo>
                <a:lnTo>
                  <a:pt x="278826" y="217347"/>
                </a:lnTo>
                <a:lnTo>
                  <a:pt x="172102" y="137140"/>
                </a:lnTo>
                <a:lnTo>
                  <a:pt x="138114" y="171128"/>
                </a:lnTo>
                <a:lnTo>
                  <a:pt x="217779" y="278395"/>
                </a:lnTo>
                <a:lnTo>
                  <a:pt x="209986" y="290950"/>
                </a:lnTo>
                <a:cubicBezTo>
                  <a:pt x="195741" y="313843"/>
                  <a:pt x="185297" y="338879"/>
                  <a:pt x="179029" y="365095"/>
                </a:cubicBezTo>
                <a:lnTo>
                  <a:pt x="175673" y="379491"/>
                </a:lnTo>
                <a:lnTo>
                  <a:pt x="43403" y="398433"/>
                </a:lnTo>
                <a:lnTo>
                  <a:pt x="43403" y="446600"/>
                </a:lnTo>
                <a:lnTo>
                  <a:pt x="175565" y="465975"/>
                </a:lnTo>
                <a:lnTo>
                  <a:pt x="178921" y="480370"/>
                </a:lnTo>
                <a:cubicBezTo>
                  <a:pt x="185015" y="506663"/>
                  <a:pt x="195362" y="531775"/>
                  <a:pt x="209553" y="554732"/>
                </a:cubicBezTo>
                <a:lnTo>
                  <a:pt x="217346" y="567288"/>
                </a:lnTo>
                <a:lnTo>
                  <a:pt x="137140" y="674121"/>
                </a:lnTo>
                <a:lnTo>
                  <a:pt x="171236" y="708325"/>
                </a:lnTo>
                <a:lnTo>
                  <a:pt x="278394" y="628552"/>
                </a:lnTo>
                <a:lnTo>
                  <a:pt x="290841" y="636345"/>
                </a:lnTo>
                <a:cubicBezTo>
                  <a:pt x="313778" y="650568"/>
                  <a:pt x="338846" y="661024"/>
                  <a:pt x="365094" y="667302"/>
                </a:cubicBezTo>
                <a:lnTo>
                  <a:pt x="379490" y="670658"/>
                </a:lnTo>
                <a:lnTo>
                  <a:pt x="398324" y="802495"/>
                </a:lnTo>
                <a:lnTo>
                  <a:pt x="446492" y="802495"/>
                </a:lnTo>
                <a:lnTo>
                  <a:pt x="465758" y="670333"/>
                </a:lnTo>
                <a:lnTo>
                  <a:pt x="480154" y="666977"/>
                </a:lnTo>
                <a:cubicBezTo>
                  <a:pt x="506446" y="660992"/>
                  <a:pt x="531568" y="650709"/>
                  <a:pt x="554515" y="636562"/>
                </a:cubicBezTo>
                <a:lnTo>
                  <a:pt x="567071" y="628768"/>
                </a:lnTo>
                <a:lnTo>
                  <a:pt x="674012" y="708866"/>
                </a:lnTo>
                <a:lnTo>
                  <a:pt x="708108" y="674878"/>
                </a:lnTo>
                <a:lnTo>
                  <a:pt x="628227" y="567721"/>
                </a:lnTo>
                <a:lnTo>
                  <a:pt x="636020" y="555273"/>
                </a:lnTo>
                <a:cubicBezTo>
                  <a:pt x="650265" y="532326"/>
                  <a:pt x="660688" y="507204"/>
                  <a:pt x="666868" y="480912"/>
                </a:cubicBezTo>
                <a:lnTo>
                  <a:pt x="670332" y="466624"/>
                </a:lnTo>
                <a:lnTo>
                  <a:pt x="802493" y="447573"/>
                </a:lnTo>
                <a:lnTo>
                  <a:pt x="802493" y="399407"/>
                </a:lnTo>
                <a:lnTo>
                  <a:pt x="670332" y="380140"/>
                </a:lnTo>
                <a:lnTo>
                  <a:pt x="666976" y="365745"/>
                </a:lnTo>
                <a:cubicBezTo>
                  <a:pt x="660817" y="339496"/>
                  <a:pt x="650437" y="314417"/>
                  <a:pt x="636236" y="291492"/>
                </a:cubicBezTo>
                <a:lnTo>
                  <a:pt x="628443" y="278935"/>
                </a:lnTo>
                <a:lnTo>
                  <a:pt x="708433" y="171994"/>
                </a:lnTo>
                <a:lnTo>
                  <a:pt x="674337" y="137898"/>
                </a:lnTo>
                <a:lnTo>
                  <a:pt x="567287" y="217780"/>
                </a:lnTo>
                <a:lnTo>
                  <a:pt x="554840" y="209986"/>
                </a:lnTo>
                <a:cubicBezTo>
                  <a:pt x="531881" y="195753"/>
                  <a:pt x="506771" y="185340"/>
                  <a:pt x="480478" y="179138"/>
                </a:cubicBezTo>
                <a:lnTo>
                  <a:pt x="466191" y="175782"/>
                </a:lnTo>
                <a:lnTo>
                  <a:pt x="447032" y="43621"/>
                </a:lnTo>
                <a:close/>
                <a:moveTo>
                  <a:pt x="361306" y="0"/>
                </a:moveTo>
                <a:lnTo>
                  <a:pt x="484484" y="0"/>
                </a:lnTo>
                <a:lnTo>
                  <a:pt x="504832" y="140713"/>
                </a:lnTo>
                <a:cubicBezTo>
                  <a:pt x="525702" y="146688"/>
                  <a:pt x="545823" y="155043"/>
                  <a:pt x="564798" y="165607"/>
                </a:cubicBezTo>
                <a:lnTo>
                  <a:pt x="678450" y="80639"/>
                </a:lnTo>
                <a:lnTo>
                  <a:pt x="765042" y="167231"/>
                </a:lnTo>
                <a:lnTo>
                  <a:pt x="680074" y="281208"/>
                </a:lnTo>
                <a:cubicBezTo>
                  <a:pt x="690595" y="300205"/>
                  <a:pt x="698941" y="320315"/>
                  <a:pt x="704968" y="341174"/>
                </a:cubicBezTo>
                <a:lnTo>
                  <a:pt x="845681" y="361631"/>
                </a:lnTo>
                <a:lnTo>
                  <a:pt x="845681" y="485025"/>
                </a:lnTo>
                <a:lnTo>
                  <a:pt x="704968" y="505157"/>
                </a:lnTo>
                <a:cubicBezTo>
                  <a:pt x="698919" y="526005"/>
                  <a:pt x="690562" y="546116"/>
                  <a:pt x="680074" y="565123"/>
                </a:cubicBezTo>
                <a:lnTo>
                  <a:pt x="764934" y="678884"/>
                </a:lnTo>
                <a:lnTo>
                  <a:pt x="677693" y="765476"/>
                </a:lnTo>
                <a:lnTo>
                  <a:pt x="564040" y="680399"/>
                </a:lnTo>
                <a:cubicBezTo>
                  <a:pt x="545055" y="690898"/>
                  <a:pt x="524933" y="699222"/>
                  <a:pt x="504075" y="705187"/>
                </a:cubicBezTo>
                <a:lnTo>
                  <a:pt x="483942" y="845790"/>
                </a:lnTo>
                <a:lnTo>
                  <a:pt x="360764" y="845790"/>
                </a:lnTo>
                <a:lnTo>
                  <a:pt x="340632" y="705078"/>
                </a:lnTo>
                <a:cubicBezTo>
                  <a:pt x="319807" y="699016"/>
                  <a:pt x="299728" y="690627"/>
                  <a:pt x="280775" y="680075"/>
                </a:cubicBezTo>
                <a:lnTo>
                  <a:pt x="166906" y="764935"/>
                </a:lnTo>
                <a:lnTo>
                  <a:pt x="80314" y="677585"/>
                </a:lnTo>
                <a:lnTo>
                  <a:pt x="165390" y="564041"/>
                </a:lnTo>
                <a:cubicBezTo>
                  <a:pt x="154989" y="545023"/>
                  <a:pt x="146708" y="524912"/>
                  <a:pt x="140713" y="504075"/>
                </a:cubicBezTo>
                <a:lnTo>
                  <a:pt x="0" y="483510"/>
                </a:lnTo>
                <a:lnTo>
                  <a:pt x="0" y="360332"/>
                </a:lnTo>
                <a:lnTo>
                  <a:pt x="140713" y="340308"/>
                </a:lnTo>
                <a:cubicBezTo>
                  <a:pt x="146740" y="319471"/>
                  <a:pt x="155130" y="299382"/>
                  <a:pt x="165715" y="280451"/>
                </a:cubicBezTo>
                <a:lnTo>
                  <a:pt x="80964" y="166473"/>
                </a:lnTo>
                <a:lnTo>
                  <a:pt x="168313" y="79881"/>
                </a:lnTo>
                <a:lnTo>
                  <a:pt x="281857" y="165174"/>
                </a:lnTo>
                <a:cubicBezTo>
                  <a:pt x="300648" y="154892"/>
                  <a:pt x="320499" y="146688"/>
                  <a:pt x="341065" y="140713"/>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3" name="iSHEJI-10"/>
          <p:cNvSpPr/>
          <p:nvPr/>
        </p:nvSpPr>
        <p:spPr>
          <a:xfrm>
            <a:off x="4567077" y="5485273"/>
            <a:ext cx="496738" cy="599450"/>
          </a:xfrm>
          <a:custGeom>
            <a:avLst/>
            <a:gdLst>
              <a:gd name="connsiteX0" fmla="*/ 503968 w 712438"/>
              <a:gd name="connsiteY0" fmla="*/ 749780 h 859752"/>
              <a:gd name="connsiteX1" fmla="*/ 548022 w 712438"/>
              <a:gd name="connsiteY1" fmla="*/ 749780 h 859752"/>
              <a:gd name="connsiteX2" fmla="*/ 548022 w 712438"/>
              <a:gd name="connsiteY2" fmla="*/ 793076 h 859752"/>
              <a:gd name="connsiteX3" fmla="*/ 503968 w 712438"/>
              <a:gd name="connsiteY3" fmla="*/ 793076 h 859752"/>
              <a:gd name="connsiteX4" fmla="*/ 252201 w 712438"/>
              <a:gd name="connsiteY4" fmla="*/ 749780 h 859752"/>
              <a:gd name="connsiteX5" fmla="*/ 462295 w 712438"/>
              <a:gd name="connsiteY5" fmla="*/ 749780 h 859752"/>
              <a:gd name="connsiteX6" fmla="*/ 462295 w 712438"/>
              <a:gd name="connsiteY6" fmla="*/ 793076 h 859752"/>
              <a:gd name="connsiteX7" fmla="*/ 252201 w 712438"/>
              <a:gd name="connsiteY7" fmla="*/ 793076 h 859752"/>
              <a:gd name="connsiteX8" fmla="*/ 161062 w 712438"/>
              <a:gd name="connsiteY8" fmla="*/ 749780 h 859752"/>
              <a:gd name="connsiteX9" fmla="*/ 205116 w 712438"/>
              <a:gd name="connsiteY9" fmla="*/ 749780 h 859752"/>
              <a:gd name="connsiteX10" fmla="*/ 205116 w 712438"/>
              <a:gd name="connsiteY10" fmla="*/ 793076 h 859752"/>
              <a:gd name="connsiteX11" fmla="*/ 161062 w 712438"/>
              <a:gd name="connsiteY11" fmla="*/ 793076 h 859752"/>
              <a:gd name="connsiteX12" fmla="*/ 503968 w 712438"/>
              <a:gd name="connsiteY12" fmla="*/ 674228 h 859752"/>
              <a:gd name="connsiteX13" fmla="*/ 548022 w 712438"/>
              <a:gd name="connsiteY13" fmla="*/ 674228 h 859752"/>
              <a:gd name="connsiteX14" fmla="*/ 548022 w 712438"/>
              <a:gd name="connsiteY14" fmla="*/ 717524 h 859752"/>
              <a:gd name="connsiteX15" fmla="*/ 503968 w 712438"/>
              <a:gd name="connsiteY15" fmla="*/ 717524 h 859752"/>
              <a:gd name="connsiteX16" fmla="*/ 418241 w 712438"/>
              <a:gd name="connsiteY16" fmla="*/ 674228 h 859752"/>
              <a:gd name="connsiteX17" fmla="*/ 462295 w 712438"/>
              <a:gd name="connsiteY17" fmla="*/ 674228 h 859752"/>
              <a:gd name="connsiteX18" fmla="*/ 462295 w 712438"/>
              <a:gd name="connsiteY18" fmla="*/ 717524 h 859752"/>
              <a:gd name="connsiteX19" fmla="*/ 418241 w 712438"/>
              <a:gd name="connsiteY19" fmla="*/ 717524 h 859752"/>
              <a:gd name="connsiteX20" fmla="*/ 332515 w 712438"/>
              <a:gd name="connsiteY20" fmla="*/ 674228 h 859752"/>
              <a:gd name="connsiteX21" fmla="*/ 376568 w 712438"/>
              <a:gd name="connsiteY21" fmla="*/ 674228 h 859752"/>
              <a:gd name="connsiteX22" fmla="*/ 376568 w 712438"/>
              <a:gd name="connsiteY22" fmla="*/ 717524 h 859752"/>
              <a:gd name="connsiteX23" fmla="*/ 332515 w 712438"/>
              <a:gd name="connsiteY23" fmla="*/ 717524 h 859752"/>
              <a:gd name="connsiteX24" fmla="*/ 246789 w 712438"/>
              <a:gd name="connsiteY24" fmla="*/ 674228 h 859752"/>
              <a:gd name="connsiteX25" fmla="*/ 290842 w 712438"/>
              <a:gd name="connsiteY25" fmla="*/ 674228 h 859752"/>
              <a:gd name="connsiteX26" fmla="*/ 290842 w 712438"/>
              <a:gd name="connsiteY26" fmla="*/ 717524 h 859752"/>
              <a:gd name="connsiteX27" fmla="*/ 246789 w 712438"/>
              <a:gd name="connsiteY27" fmla="*/ 717524 h 859752"/>
              <a:gd name="connsiteX28" fmla="*/ 161062 w 712438"/>
              <a:gd name="connsiteY28" fmla="*/ 674228 h 859752"/>
              <a:gd name="connsiteX29" fmla="*/ 205116 w 712438"/>
              <a:gd name="connsiteY29" fmla="*/ 674228 h 859752"/>
              <a:gd name="connsiteX30" fmla="*/ 205116 w 712438"/>
              <a:gd name="connsiteY30" fmla="*/ 717524 h 859752"/>
              <a:gd name="connsiteX31" fmla="*/ 161062 w 712438"/>
              <a:gd name="connsiteY31" fmla="*/ 717524 h 859752"/>
              <a:gd name="connsiteX32" fmla="*/ 503968 w 712438"/>
              <a:gd name="connsiteY32" fmla="*/ 598785 h 859752"/>
              <a:gd name="connsiteX33" fmla="*/ 548022 w 712438"/>
              <a:gd name="connsiteY33" fmla="*/ 598785 h 859752"/>
              <a:gd name="connsiteX34" fmla="*/ 548022 w 712438"/>
              <a:gd name="connsiteY34" fmla="*/ 642081 h 859752"/>
              <a:gd name="connsiteX35" fmla="*/ 503968 w 712438"/>
              <a:gd name="connsiteY35" fmla="*/ 642081 h 859752"/>
              <a:gd name="connsiteX36" fmla="*/ 418241 w 712438"/>
              <a:gd name="connsiteY36" fmla="*/ 598785 h 859752"/>
              <a:gd name="connsiteX37" fmla="*/ 462295 w 712438"/>
              <a:gd name="connsiteY37" fmla="*/ 598785 h 859752"/>
              <a:gd name="connsiteX38" fmla="*/ 462295 w 712438"/>
              <a:gd name="connsiteY38" fmla="*/ 642081 h 859752"/>
              <a:gd name="connsiteX39" fmla="*/ 418241 w 712438"/>
              <a:gd name="connsiteY39" fmla="*/ 642081 h 859752"/>
              <a:gd name="connsiteX40" fmla="*/ 332515 w 712438"/>
              <a:gd name="connsiteY40" fmla="*/ 598785 h 859752"/>
              <a:gd name="connsiteX41" fmla="*/ 376568 w 712438"/>
              <a:gd name="connsiteY41" fmla="*/ 598785 h 859752"/>
              <a:gd name="connsiteX42" fmla="*/ 376568 w 712438"/>
              <a:gd name="connsiteY42" fmla="*/ 642081 h 859752"/>
              <a:gd name="connsiteX43" fmla="*/ 332515 w 712438"/>
              <a:gd name="connsiteY43" fmla="*/ 642081 h 859752"/>
              <a:gd name="connsiteX44" fmla="*/ 246789 w 712438"/>
              <a:gd name="connsiteY44" fmla="*/ 598785 h 859752"/>
              <a:gd name="connsiteX45" fmla="*/ 290842 w 712438"/>
              <a:gd name="connsiteY45" fmla="*/ 598785 h 859752"/>
              <a:gd name="connsiteX46" fmla="*/ 290842 w 712438"/>
              <a:gd name="connsiteY46" fmla="*/ 642081 h 859752"/>
              <a:gd name="connsiteX47" fmla="*/ 246789 w 712438"/>
              <a:gd name="connsiteY47" fmla="*/ 642081 h 859752"/>
              <a:gd name="connsiteX48" fmla="*/ 161062 w 712438"/>
              <a:gd name="connsiteY48" fmla="*/ 598785 h 859752"/>
              <a:gd name="connsiteX49" fmla="*/ 205116 w 712438"/>
              <a:gd name="connsiteY49" fmla="*/ 598785 h 859752"/>
              <a:gd name="connsiteX50" fmla="*/ 205116 w 712438"/>
              <a:gd name="connsiteY50" fmla="*/ 642081 h 859752"/>
              <a:gd name="connsiteX51" fmla="*/ 161062 w 712438"/>
              <a:gd name="connsiteY51" fmla="*/ 642081 h 859752"/>
              <a:gd name="connsiteX52" fmla="*/ 52931 w 712438"/>
              <a:gd name="connsiteY52" fmla="*/ 575404 h 859752"/>
              <a:gd name="connsiteX53" fmla="*/ 96227 w 712438"/>
              <a:gd name="connsiteY53" fmla="*/ 575404 h 859752"/>
              <a:gd name="connsiteX54" fmla="*/ 96227 w 712438"/>
              <a:gd name="connsiteY54" fmla="*/ 703019 h 859752"/>
              <a:gd name="connsiteX55" fmla="*/ 52931 w 712438"/>
              <a:gd name="connsiteY55" fmla="*/ 703019 h 859752"/>
              <a:gd name="connsiteX56" fmla="*/ 612316 w 712438"/>
              <a:gd name="connsiteY56" fmla="*/ 462077 h 859752"/>
              <a:gd name="connsiteX57" fmla="*/ 612316 w 712438"/>
              <a:gd name="connsiteY57" fmla="*/ 816565 h 859752"/>
              <a:gd name="connsiteX58" fmla="*/ 657235 w 712438"/>
              <a:gd name="connsiteY58" fmla="*/ 816565 h 859752"/>
              <a:gd name="connsiteX59" fmla="*/ 669142 w 712438"/>
              <a:gd name="connsiteY59" fmla="*/ 804658 h 859752"/>
              <a:gd name="connsiteX60" fmla="*/ 669142 w 712438"/>
              <a:gd name="connsiteY60" fmla="*/ 473983 h 859752"/>
              <a:gd name="connsiteX61" fmla="*/ 657235 w 712438"/>
              <a:gd name="connsiteY61" fmla="*/ 462077 h 859752"/>
              <a:gd name="connsiteX62" fmla="*/ 55202 w 712438"/>
              <a:gd name="connsiteY62" fmla="*/ 462077 h 859752"/>
              <a:gd name="connsiteX63" fmla="*/ 43188 w 712438"/>
              <a:gd name="connsiteY63" fmla="*/ 473983 h 859752"/>
              <a:gd name="connsiteX64" fmla="*/ 43188 w 712438"/>
              <a:gd name="connsiteY64" fmla="*/ 804658 h 859752"/>
              <a:gd name="connsiteX65" fmla="*/ 55202 w 712438"/>
              <a:gd name="connsiteY65" fmla="*/ 816565 h 859752"/>
              <a:gd name="connsiteX66" fmla="*/ 101314 w 712438"/>
              <a:gd name="connsiteY66" fmla="*/ 816565 h 859752"/>
              <a:gd name="connsiteX67" fmla="*/ 101314 w 712438"/>
              <a:gd name="connsiteY67" fmla="*/ 462077 h 859752"/>
              <a:gd name="connsiteX68" fmla="*/ 55310 w 712438"/>
              <a:gd name="connsiteY68" fmla="*/ 418781 h 859752"/>
              <a:gd name="connsiteX69" fmla="*/ 165283 w 712438"/>
              <a:gd name="connsiteY69" fmla="*/ 418781 h 859752"/>
              <a:gd name="connsiteX70" fmla="*/ 165283 w 712438"/>
              <a:gd name="connsiteY70" fmla="*/ 462077 h 859752"/>
              <a:gd name="connsiteX71" fmla="*/ 144609 w 712438"/>
              <a:gd name="connsiteY71" fmla="*/ 462077 h 859752"/>
              <a:gd name="connsiteX72" fmla="*/ 144609 w 712438"/>
              <a:gd name="connsiteY72" fmla="*/ 816565 h 859752"/>
              <a:gd name="connsiteX73" fmla="*/ 569020 w 712438"/>
              <a:gd name="connsiteY73" fmla="*/ 816565 h 859752"/>
              <a:gd name="connsiteX74" fmla="*/ 569020 w 712438"/>
              <a:gd name="connsiteY74" fmla="*/ 462077 h 859752"/>
              <a:gd name="connsiteX75" fmla="*/ 536764 w 712438"/>
              <a:gd name="connsiteY75" fmla="*/ 462077 h 859752"/>
              <a:gd name="connsiteX76" fmla="*/ 536764 w 712438"/>
              <a:gd name="connsiteY76" fmla="*/ 418781 h 859752"/>
              <a:gd name="connsiteX77" fmla="*/ 657235 w 712438"/>
              <a:gd name="connsiteY77" fmla="*/ 418781 h 859752"/>
              <a:gd name="connsiteX78" fmla="*/ 712438 w 712438"/>
              <a:gd name="connsiteY78" fmla="*/ 473983 h 859752"/>
              <a:gd name="connsiteX79" fmla="*/ 712438 w 712438"/>
              <a:gd name="connsiteY79" fmla="*/ 804658 h 859752"/>
              <a:gd name="connsiteX80" fmla="*/ 657235 w 712438"/>
              <a:gd name="connsiteY80" fmla="*/ 859752 h 859752"/>
              <a:gd name="connsiteX81" fmla="*/ 55202 w 712438"/>
              <a:gd name="connsiteY81" fmla="*/ 859752 h 859752"/>
              <a:gd name="connsiteX82" fmla="*/ 0 w 712438"/>
              <a:gd name="connsiteY82" fmla="*/ 804658 h 859752"/>
              <a:gd name="connsiteX83" fmla="*/ 0 w 712438"/>
              <a:gd name="connsiteY83" fmla="*/ 473983 h 859752"/>
              <a:gd name="connsiteX84" fmla="*/ 55310 w 712438"/>
              <a:gd name="connsiteY84" fmla="*/ 418781 h 859752"/>
              <a:gd name="connsiteX85" fmla="*/ 481128 w 712438"/>
              <a:gd name="connsiteY85" fmla="*/ 394319 h 859752"/>
              <a:gd name="connsiteX86" fmla="*/ 524425 w 712438"/>
              <a:gd name="connsiteY86" fmla="*/ 394319 h 859752"/>
              <a:gd name="connsiteX87" fmla="*/ 524425 w 712438"/>
              <a:gd name="connsiteY87" fmla="*/ 520202 h 859752"/>
              <a:gd name="connsiteX88" fmla="*/ 506241 w 712438"/>
              <a:gd name="connsiteY88" fmla="*/ 546180 h 859752"/>
              <a:gd name="connsiteX89" fmla="*/ 497256 w 712438"/>
              <a:gd name="connsiteY89" fmla="*/ 547912 h 859752"/>
              <a:gd name="connsiteX90" fmla="*/ 477124 w 712438"/>
              <a:gd name="connsiteY90" fmla="*/ 539036 h 859752"/>
              <a:gd name="connsiteX91" fmla="*/ 407741 w 712438"/>
              <a:gd name="connsiteY91" fmla="*/ 472035 h 859752"/>
              <a:gd name="connsiteX92" fmla="*/ 437832 w 712438"/>
              <a:gd name="connsiteY92" fmla="*/ 440862 h 859752"/>
              <a:gd name="connsiteX93" fmla="*/ 481128 w 712438"/>
              <a:gd name="connsiteY93" fmla="*/ 483292 h 859752"/>
              <a:gd name="connsiteX94" fmla="*/ 287703 w 712438"/>
              <a:gd name="connsiteY94" fmla="*/ 269842 h 859752"/>
              <a:gd name="connsiteX95" fmla="*/ 463053 w 712438"/>
              <a:gd name="connsiteY95" fmla="*/ 269842 h 859752"/>
              <a:gd name="connsiteX96" fmla="*/ 463053 w 712438"/>
              <a:gd name="connsiteY96" fmla="*/ 313138 h 859752"/>
              <a:gd name="connsiteX97" fmla="*/ 287703 w 712438"/>
              <a:gd name="connsiteY97" fmla="*/ 313138 h 859752"/>
              <a:gd name="connsiteX98" fmla="*/ 287703 w 712438"/>
              <a:gd name="connsiteY98" fmla="*/ 177839 h 859752"/>
              <a:gd name="connsiteX99" fmla="*/ 608636 w 712438"/>
              <a:gd name="connsiteY99" fmla="*/ 177839 h 859752"/>
              <a:gd name="connsiteX100" fmla="*/ 608636 w 712438"/>
              <a:gd name="connsiteY100" fmla="*/ 221135 h 859752"/>
              <a:gd name="connsiteX101" fmla="*/ 287703 w 712438"/>
              <a:gd name="connsiteY101" fmla="*/ 221135 h 859752"/>
              <a:gd name="connsiteX102" fmla="*/ 287703 w 712438"/>
              <a:gd name="connsiteY102" fmla="*/ 85834 h 859752"/>
              <a:gd name="connsiteX103" fmla="*/ 608636 w 712438"/>
              <a:gd name="connsiteY103" fmla="*/ 85834 h 859752"/>
              <a:gd name="connsiteX104" fmla="*/ 608636 w 712438"/>
              <a:gd name="connsiteY104" fmla="*/ 129130 h 859752"/>
              <a:gd name="connsiteX105" fmla="*/ 287703 w 712438"/>
              <a:gd name="connsiteY105" fmla="*/ 129130 h 859752"/>
              <a:gd name="connsiteX106" fmla="*/ 48709 w 712438"/>
              <a:gd name="connsiteY106" fmla="*/ 44269 h 859752"/>
              <a:gd name="connsiteX107" fmla="*/ 176324 w 712438"/>
              <a:gd name="connsiteY107" fmla="*/ 44269 h 859752"/>
              <a:gd name="connsiteX108" fmla="*/ 176324 w 712438"/>
              <a:gd name="connsiteY108" fmla="*/ 87565 h 859752"/>
              <a:gd name="connsiteX109" fmla="*/ 66352 w 712438"/>
              <a:gd name="connsiteY109" fmla="*/ 87565 h 859752"/>
              <a:gd name="connsiteX110" fmla="*/ 66352 w 712438"/>
              <a:gd name="connsiteY110" fmla="*/ 363252 h 859752"/>
              <a:gd name="connsiteX111" fmla="*/ 176324 w 712438"/>
              <a:gd name="connsiteY111" fmla="*/ 363252 h 859752"/>
              <a:gd name="connsiteX112" fmla="*/ 176324 w 712438"/>
              <a:gd name="connsiteY112" fmla="*/ 406549 h 859752"/>
              <a:gd name="connsiteX113" fmla="*/ 48709 w 712438"/>
              <a:gd name="connsiteY113" fmla="*/ 406549 h 859752"/>
              <a:gd name="connsiteX114" fmla="*/ 23056 w 712438"/>
              <a:gd name="connsiteY114" fmla="*/ 380896 h 859752"/>
              <a:gd name="connsiteX115" fmla="*/ 23056 w 712438"/>
              <a:gd name="connsiteY115" fmla="*/ 69922 h 859752"/>
              <a:gd name="connsiteX116" fmla="*/ 48709 w 712438"/>
              <a:gd name="connsiteY116" fmla="*/ 44269 h 859752"/>
              <a:gd name="connsiteX117" fmla="*/ 236397 w 712438"/>
              <a:gd name="connsiteY117" fmla="*/ 43296 h 859752"/>
              <a:gd name="connsiteX118" fmla="*/ 236397 w 712438"/>
              <a:gd name="connsiteY118" fmla="*/ 344637 h 859752"/>
              <a:gd name="connsiteX119" fmla="*/ 319742 w 712438"/>
              <a:gd name="connsiteY119" fmla="*/ 344637 h 859752"/>
              <a:gd name="connsiteX120" fmla="*/ 319742 w 712438"/>
              <a:gd name="connsiteY120" fmla="*/ 465866 h 859752"/>
              <a:gd name="connsiteX121" fmla="*/ 445301 w 712438"/>
              <a:gd name="connsiteY121" fmla="*/ 344637 h 859752"/>
              <a:gd name="connsiteX122" fmla="*/ 660267 w 712438"/>
              <a:gd name="connsiteY122" fmla="*/ 344637 h 859752"/>
              <a:gd name="connsiteX123" fmla="*/ 660267 w 712438"/>
              <a:gd name="connsiteY123" fmla="*/ 43296 h 859752"/>
              <a:gd name="connsiteX124" fmla="*/ 221026 w 712438"/>
              <a:gd name="connsiteY124" fmla="*/ 0 h 859752"/>
              <a:gd name="connsiteX125" fmla="*/ 675637 w 712438"/>
              <a:gd name="connsiteY125" fmla="*/ 0 h 859752"/>
              <a:gd name="connsiteX126" fmla="*/ 703562 w 712438"/>
              <a:gd name="connsiteY126" fmla="*/ 27710 h 859752"/>
              <a:gd name="connsiteX127" fmla="*/ 703562 w 712438"/>
              <a:gd name="connsiteY127" fmla="*/ 27818 h 859752"/>
              <a:gd name="connsiteX128" fmla="*/ 703562 w 712438"/>
              <a:gd name="connsiteY128" fmla="*/ 360116 h 859752"/>
              <a:gd name="connsiteX129" fmla="*/ 675745 w 712438"/>
              <a:gd name="connsiteY129" fmla="*/ 387933 h 859752"/>
              <a:gd name="connsiteX130" fmla="*/ 675637 w 712438"/>
              <a:gd name="connsiteY130" fmla="*/ 387933 h 859752"/>
              <a:gd name="connsiteX131" fmla="*/ 462835 w 712438"/>
              <a:gd name="connsiteY131" fmla="*/ 387933 h 859752"/>
              <a:gd name="connsiteX132" fmla="*/ 324720 w 712438"/>
              <a:gd name="connsiteY132" fmla="*/ 520961 h 859752"/>
              <a:gd name="connsiteX133" fmla="*/ 304696 w 712438"/>
              <a:gd name="connsiteY133" fmla="*/ 529944 h 859752"/>
              <a:gd name="connsiteX134" fmla="*/ 294955 w 712438"/>
              <a:gd name="connsiteY134" fmla="*/ 528213 h 859752"/>
              <a:gd name="connsiteX135" fmla="*/ 276445 w 712438"/>
              <a:gd name="connsiteY135" fmla="*/ 501802 h 859752"/>
              <a:gd name="connsiteX136" fmla="*/ 276445 w 712438"/>
              <a:gd name="connsiteY136" fmla="*/ 387933 h 859752"/>
              <a:gd name="connsiteX137" fmla="*/ 221026 w 712438"/>
              <a:gd name="connsiteY137" fmla="*/ 387933 h 859752"/>
              <a:gd name="connsiteX138" fmla="*/ 193101 w 712438"/>
              <a:gd name="connsiteY138" fmla="*/ 360116 h 859752"/>
              <a:gd name="connsiteX139" fmla="*/ 193101 w 712438"/>
              <a:gd name="connsiteY139" fmla="*/ 27818 h 859752"/>
              <a:gd name="connsiteX140" fmla="*/ 221026 w 712438"/>
              <a:gd name="connsiteY140" fmla="*/ 0 h 85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12438" h="859752">
                <a:moveTo>
                  <a:pt x="503968" y="749780"/>
                </a:moveTo>
                <a:lnTo>
                  <a:pt x="548022" y="749780"/>
                </a:lnTo>
                <a:lnTo>
                  <a:pt x="548022" y="793076"/>
                </a:lnTo>
                <a:lnTo>
                  <a:pt x="503968" y="793076"/>
                </a:lnTo>
                <a:close/>
                <a:moveTo>
                  <a:pt x="252201" y="749780"/>
                </a:moveTo>
                <a:lnTo>
                  <a:pt x="462295" y="749780"/>
                </a:lnTo>
                <a:lnTo>
                  <a:pt x="462295" y="793076"/>
                </a:lnTo>
                <a:lnTo>
                  <a:pt x="252201" y="793076"/>
                </a:lnTo>
                <a:close/>
                <a:moveTo>
                  <a:pt x="161062" y="749780"/>
                </a:moveTo>
                <a:lnTo>
                  <a:pt x="205116" y="749780"/>
                </a:lnTo>
                <a:lnTo>
                  <a:pt x="205116" y="793076"/>
                </a:lnTo>
                <a:lnTo>
                  <a:pt x="161062" y="793076"/>
                </a:lnTo>
                <a:close/>
                <a:moveTo>
                  <a:pt x="503968" y="674228"/>
                </a:moveTo>
                <a:lnTo>
                  <a:pt x="548022" y="674228"/>
                </a:lnTo>
                <a:lnTo>
                  <a:pt x="548022" y="717524"/>
                </a:lnTo>
                <a:lnTo>
                  <a:pt x="503968" y="717524"/>
                </a:lnTo>
                <a:close/>
                <a:moveTo>
                  <a:pt x="418241" y="674228"/>
                </a:moveTo>
                <a:lnTo>
                  <a:pt x="462295" y="674228"/>
                </a:lnTo>
                <a:lnTo>
                  <a:pt x="462295" y="717524"/>
                </a:lnTo>
                <a:lnTo>
                  <a:pt x="418241" y="717524"/>
                </a:lnTo>
                <a:close/>
                <a:moveTo>
                  <a:pt x="332515" y="674228"/>
                </a:moveTo>
                <a:lnTo>
                  <a:pt x="376568" y="674228"/>
                </a:lnTo>
                <a:lnTo>
                  <a:pt x="376568" y="717524"/>
                </a:lnTo>
                <a:lnTo>
                  <a:pt x="332515" y="717524"/>
                </a:lnTo>
                <a:close/>
                <a:moveTo>
                  <a:pt x="246789" y="674228"/>
                </a:moveTo>
                <a:lnTo>
                  <a:pt x="290842" y="674228"/>
                </a:lnTo>
                <a:lnTo>
                  <a:pt x="290842" y="717524"/>
                </a:lnTo>
                <a:lnTo>
                  <a:pt x="246789" y="717524"/>
                </a:lnTo>
                <a:close/>
                <a:moveTo>
                  <a:pt x="161062" y="674228"/>
                </a:moveTo>
                <a:lnTo>
                  <a:pt x="205116" y="674228"/>
                </a:lnTo>
                <a:lnTo>
                  <a:pt x="205116" y="717524"/>
                </a:lnTo>
                <a:lnTo>
                  <a:pt x="161062" y="717524"/>
                </a:lnTo>
                <a:close/>
                <a:moveTo>
                  <a:pt x="503968" y="598785"/>
                </a:moveTo>
                <a:lnTo>
                  <a:pt x="548022" y="598785"/>
                </a:lnTo>
                <a:lnTo>
                  <a:pt x="548022" y="642081"/>
                </a:lnTo>
                <a:lnTo>
                  <a:pt x="503968" y="642081"/>
                </a:lnTo>
                <a:close/>
                <a:moveTo>
                  <a:pt x="418241" y="598785"/>
                </a:moveTo>
                <a:lnTo>
                  <a:pt x="462295" y="598785"/>
                </a:lnTo>
                <a:lnTo>
                  <a:pt x="462295" y="642081"/>
                </a:lnTo>
                <a:lnTo>
                  <a:pt x="418241" y="642081"/>
                </a:lnTo>
                <a:close/>
                <a:moveTo>
                  <a:pt x="332515" y="598785"/>
                </a:moveTo>
                <a:lnTo>
                  <a:pt x="376568" y="598785"/>
                </a:lnTo>
                <a:lnTo>
                  <a:pt x="376568" y="642081"/>
                </a:lnTo>
                <a:lnTo>
                  <a:pt x="332515" y="642081"/>
                </a:lnTo>
                <a:close/>
                <a:moveTo>
                  <a:pt x="246789" y="598785"/>
                </a:moveTo>
                <a:lnTo>
                  <a:pt x="290842" y="598785"/>
                </a:lnTo>
                <a:lnTo>
                  <a:pt x="290842" y="642081"/>
                </a:lnTo>
                <a:lnTo>
                  <a:pt x="246789" y="642081"/>
                </a:lnTo>
                <a:close/>
                <a:moveTo>
                  <a:pt x="161062" y="598785"/>
                </a:moveTo>
                <a:lnTo>
                  <a:pt x="205116" y="598785"/>
                </a:lnTo>
                <a:lnTo>
                  <a:pt x="205116" y="642081"/>
                </a:lnTo>
                <a:lnTo>
                  <a:pt x="161062" y="642081"/>
                </a:lnTo>
                <a:close/>
                <a:moveTo>
                  <a:pt x="52931" y="575404"/>
                </a:moveTo>
                <a:lnTo>
                  <a:pt x="96227" y="575404"/>
                </a:lnTo>
                <a:lnTo>
                  <a:pt x="96227" y="703019"/>
                </a:lnTo>
                <a:lnTo>
                  <a:pt x="52931" y="703019"/>
                </a:lnTo>
                <a:close/>
                <a:moveTo>
                  <a:pt x="612316" y="462077"/>
                </a:moveTo>
                <a:lnTo>
                  <a:pt x="612316" y="816565"/>
                </a:lnTo>
                <a:lnTo>
                  <a:pt x="657235" y="816565"/>
                </a:lnTo>
                <a:cubicBezTo>
                  <a:pt x="663806" y="816565"/>
                  <a:pt x="669142" y="811240"/>
                  <a:pt x="669142" y="804658"/>
                </a:cubicBezTo>
                <a:lnTo>
                  <a:pt x="669142" y="473983"/>
                </a:lnTo>
                <a:cubicBezTo>
                  <a:pt x="669142" y="467403"/>
                  <a:pt x="663816" y="462077"/>
                  <a:pt x="657235" y="462077"/>
                </a:cubicBezTo>
                <a:close/>
                <a:moveTo>
                  <a:pt x="55202" y="462077"/>
                </a:moveTo>
                <a:cubicBezTo>
                  <a:pt x="48611" y="462077"/>
                  <a:pt x="43242" y="467391"/>
                  <a:pt x="43188" y="473983"/>
                </a:cubicBezTo>
                <a:lnTo>
                  <a:pt x="43188" y="804658"/>
                </a:lnTo>
                <a:cubicBezTo>
                  <a:pt x="43242" y="811250"/>
                  <a:pt x="48611" y="816565"/>
                  <a:pt x="55202" y="816565"/>
                </a:cubicBezTo>
                <a:lnTo>
                  <a:pt x="101314" y="816565"/>
                </a:lnTo>
                <a:lnTo>
                  <a:pt x="101314" y="462077"/>
                </a:lnTo>
                <a:close/>
                <a:moveTo>
                  <a:pt x="55310" y="418781"/>
                </a:moveTo>
                <a:lnTo>
                  <a:pt x="165283" y="418781"/>
                </a:lnTo>
                <a:lnTo>
                  <a:pt x="165283" y="462077"/>
                </a:lnTo>
                <a:lnTo>
                  <a:pt x="144609" y="462077"/>
                </a:lnTo>
                <a:lnTo>
                  <a:pt x="144609" y="816565"/>
                </a:lnTo>
                <a:lnTo>
                  <a:pt x="569020" y="816565"/>
                </a:lnTo>
                <a:lnTo>
                  <a:pt x="569020" y="462077"/>
                </a:lnTo>
                <a:lnTo>
                  <a:pt x="536764" y="462077"/>
                </a:lnTo>
                <a:lnTo>
                  <a:pt x="536764" y="418781"/>
                </a:lnTo>
                <a:lnTo>
                  <a:pt x="657235" y="418781"/>
                </a:lnTo>
                <a:cubicBezTo>
                  <a:pt x="687694" y="418845"/>
                  <a:pt x="712374" y="443524"/>
                  <a:pt x="712438" y="473983"/>
                </a:cubicBezTo>
                <a:lnTo>
                  <a:pt x="712438" y="804658"/>
                </a:lnTo>
                <a:cubicBezTo>
                  <a:pt x="712384" y="835107"/>
                  <a:pt x="687683" y="859752"/>
                  <a:pt x="657235" y="859752"/>
                </a:cubicBezTo>
                <a:lnTo>
                  <a:pt x="55202" y="859752"/>
                </a:lnTo>
                <a:cubicBezTo>
                  <a:pt x="24755" y="859752"/>
                  <a:pt x="54" y="835107"/>
                  <a:pt x="0" y="804658"/>
                </a:cubicBezTo>
                <a:lnTo>
                  <a:pt x="0" y="473983"/>
                </a:lnTo>
                <a:cubicBezTo>
                  <a:pt x="54" y="443482"/>
                  <a:pt x="24809" y="418781"/>
                  <a:pt x="55310" y="418781"/>
                </a:cubicBezTo>
                <a:close/>
                <a:moveTo>
                  <a:pt x="481128" y="394319"/>
                </a:moveTo>
                <a:lnTo>
                  <a:pt x="524425" y="394319"/>
                </a:lnTo>
                <a:lnTo>
                  <a:pt x="524425" y="520202"/>
                </a:lnTo>
                <a:cubicBezTo>
                  <a:pt x="524500" y="531849"/>
                  <a:pt x="517205" y="542272"/>
                  <a:pt x="506241" y="546180"/>
                </a:cubicBezTo>
                <a:cubicBezTo>
                  <a:pt x="503349" y="547220"/>
                  <a:pt x="500319" y="547804"/>
                  <a:pt x="497256" y="547912"/>
                </a:cubicBezTo>
                <a:cubicBezTo>
                  <a:pt x="489603" y="547880"/>
                  <a:pt x="482308" y="544664"/>
                  <a:pt x="477124" y="539036"/>
                </a:cubicBezTo>
                <a:lnTo>
                  <a:pt x="407741" y="472035"/>
                </a:lnTo>
                <a:lnTo>
                  <a:pt x="437832" y="440862"/>
                </a:lnTo>
                <a:lnTo>
                  <a:pt x="481128" y="483292"/>
                </a:lnTo>
                <a:close/>
                <a:moveTo>
                  <a:pt x="287703" y="269842"/>
                </a:moveTo>
                <a:lnTo>
                  <a:pt x="463053" y="269842"/>
                </a:lnTo>
                <a:lnTo>
                  <a:pt x="463053" y="313138"/>
                </a:lnTo>
                <a:lnTo>
                  <a:pt x="287703" y="313138"/>
                </a:lnTo>
                <a:close/>
                <a:moveTo>
                  <a:pt x="287703" y="177839"/>
                </a:moveTo>
                <a:lnTo>
                  <a:pt x="608636" y="177839"/>
                </a:lnTo>
                <a:lnTo>
                  <a:pt x="608636" y="221135"/>
                </a:lnTo>
                <a:lnTo>
                  <a:pt x="287703" y="221135"/>
                </a:lnTo>
                <a:close/>
                <a:moveTo>
                  <a:pt x="287703" y="85834"/>
                </a:moveTo>
                <a:lnTo>
                  <a:pt x="608636" y="85834"/>
                </a:lnTo>
                <a:lnTo>
                  <a:pt x="608636" y="129130"/>
                </a:lnTo>
                <a:lnTo>
                  <a:pt x="287703" y="129130"/>
                </a:lnTo>
                <a:close/>
                <a:moveTo>
                  <a:pt x="48709" y="44269"/>
                </a:moveTo>
                <a:lnTo>
                  <a:pt x="176324" y="44269"/>
                </a:lnTo>
                <a:lnTo>
                  <a:pt x="176324" y="87565"/>
                </a:lnTo>
                <a:lnTo>
                  <a:pt x="66352" y="87565"/>
                </a:lnTo>
                <a:lnTo>
                  <a:pt x="66352" y="363252"/>
                </a:lnTo>
                <a:lnTo>
                  <a:pt x="176324" y="363252"/>
                </a:lnTo>
                <a:lnTo>
                  <a:pt x="176324" y="406549"/>
                </a:lnTo>
                <a:lnTo>
                  <a:pt x="48709" y="406549"/>
                </a:lnTo>
                <a:cubicBezTo>
                  <a:pt x="34540" y="406549"/>
                  <a:pt x="23056" y="395065"/>
                  <a:pt x="23056" y="380896"/>
                </a:cubicBezTo>
                <a:lnTo>
                  <a:pt x="23056" y="69922"/>
                </a:lnTo>
                <a:cubicBezTo>
                  <a:pt x="23056" y="55754"/>
                  <a:pt x="34540" y="44269"/>
                  <a:pt x="48709" y="44269"/>
                </a:cubicBezTo>
                <a:close/>
                <a:moveTo>
                  <a:pt x="236397" y="43296"/>
                </a:moveTo>
                <a:lnTo>
                  <a:pt x="236397" y="344637"/>
                </a:lnTo>
                <a:lnTo>
                  <a:pt x="319742" y="344637"/>
                </a:lnTo>
                <a:lnTo>
                  <a:pt x="319742" y="465866"/>
                </a:lnTo>
                <a:lnTo>
                  <a:pt x="445301" y="344637"/>
                </a:lnTo>
                <a:lnTo>
                  <a:pt x="660267" y="344637"/>
                </a:lnTo>
                <a:lnTo>
                  <a:pt x="660267" y="43296"/>
                </a:lnTo>
                <a:close/>
                <a:moveTo>
                  <a:pt x="221026" y="0"/>
                </a:moveTo>
                <a:lnTo>
                  <a:pt x="675637" y="0"/>
                </a:lnTo>
                <a:cubicBezTo>
                  <a:pt x="690996" y="-59"/>
                  <a:pt x="703498" y="12346"/>
                  <a:pt x="703562" y="27710"/>
                </a:cubicBezTo>
                <a:cubicBezTo>
                  <a:pt x="703562" y="27745"/>
                  <a:pt x="703562" y="27782"/>
                  <a:pt x="703562" y="27818"/>
                </a:cubicBezTo>
                <a:lnTo>
                  <a:pt x="703562" y="360116"/>
                </a:lnTo>
                <a:cubicBezTo>
                  <a:pt x="703562" y="375474"/>
                  <a:pt x="691105" y="387933"/>
                  <a:pt x="675745" y="387933"/>
                </a:cubicBezTo>
                <a:cubicBezTo>
                  <a:pt x="675713" y="387933"/>
                  <a:pt x="675669" y="387933"/>
                  <a:pt x="675637" y="387933"/>
                </a:cubicBezTo>
                <a:lnTo>
                  <a:pt x="462835" y="387933"/>
                </a:lnTo>
                <a:lnTo>
                  <a:pt x="324720" y="520961"/>
                </a:lnTo>
                <a:cubicBezTo>
                  <a:pt x="319569" y="526579"/>
                  <a:pt x="312327" y="529836"/>
                  <a:pt x="304696" y="529944"/>
                </a:cubicBezTo>
                <a:cubicBezTo>
                  <a:pt x="301374" y="529891"/>
                  <a:pt x="298083" y="529306"/>
                  <a:pt x="294955" y="528213"/>
                </a:cubicBezTo>
                <a:cubicBezTo>
                  <a:pt x="283817" y="524219"/>
                  <a:pt x="276391" y="513643"/>
                  <a:pt x="276445" y="501802"/>
                </a:cubicBezTo>
                <a:lnTo>
                  <a:pt x="276445" y="387933"/>
                </a:lnTo>
                <a:lnTo>
                  <a:pt x="221026" y="387933"/>
                </a:lnTo>
                <a:cubicBezTo>
                  <a:pt x="205646" y="387933"/>
                  <a:pt x="193165" y="375496"/>
                  <a:pt x="193101" y="360116"/>
                </a:cubicBezTo>
                <a:lnTo>
                  <a:pt x="193101" y="27818"/>
                </a:lnTo>
                <a:cubicBezTo>
                  <a:pt x="193165" y="12437"/>
                  <a:pt x="205646" y="0"/>
                  <a:pt x="221026" y="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4" name="iSHEJI-11"/>
          <p:cNvSpPr/>
          <p:nvPr/>
        </p:nvSpPr>
        <p:spPr>
          <a:xfrm>
            <a:off x="1679885" y="5500668"/>
            <a:ext cx="651104" cy="568660"/>
          </a:xfrm>
          <a:custGeom>
            <a:avLst/>
            <a:gdLst>
              <a:gd name="connsiteX0" fmla="*/ 348471 w 933834"/>
              <a:gd name="connsiteY0" fmla="*/ 665679 h 815591"/>
              <a:gd name="connsiteX1" fmla="*/ 385055 w 933834"/>
              <a:gd name="connsiteY1" fmla="*/ 672823 h 815591"/>
              <a:gd name="connsiteX2" fmla="*/ 382566 w 933834"/>
              <a:gd name="connsiteY2" fmla="*/ 716118 h 815591"/>
              <a:gd name="connsiteX3" fmla="*/ 334400 w 933834"/>
              <a:gd name="connsiteY3" fmla="*/ 706594 h 815591"/>
              <a:gd name="connsiteX4" fmla="*/ 457253 w 933834"/>
              <a:gd name="connsiteY4" fmla="*/ 657236 h 815591"/>
              <a:gd name="connsiteX5" fmla="*/ 477493 w 933834"/>
              <a:gd name="connsiteY5" fmla="*/ 695553 h 815591"/>
              <a:gd name="connsiteX6" fmla="*/ 431383 w 933834"/>
              <a:gd name="connsiteY6" fmla="*/ 712330 h 815591"/>
              <a:gd name="connsiteX7" fmla="*/ 422291 w 933834"/>
              <a:gd name="connsiteY7" fmla="*/ 670008 h 815591"/>
              <a:gd name="connsiteX8" fmla="*/ 457253 w 933834"/>
              <a:gd name="connsiteY8" fmla="*/ 657236 h 815591"/>
              <a:gd name="connsiteX9" fmla="*/ 287640 w 933834"/>
              <a:gd name="connsiteY9" fmla="*/ 624331 h 815591"/>
              <a:gd name="connsiteX10" fmla="*/ 315241 w 933834"/>
              <a:gd name="connsiteY10" fmla="*/ 649443 h 815591"/>
              <a:gd name="connsiteX11" fmla="*/ 290670 w 933834"/>
              <a:gd name="connsiteY11" fmla="*/ 684512 h 815591"/>
              <a:gd name="connsiteX12" fmla="*/ 254410 w 933834"/>
              <a:gd name="connsiteY12" fmla="*/ 652040 h 815591"/>
              <a:gd name="connsiteX13" fmla="*/ 511048 w 933834"/>
              <a:gd name="connsiteY13" fmla="*/ 606579 h 815591"/>
              <a:gd name="connsiteX14" fmla="*/ 548066 w 933834"/>
              <a:gd name="connsiteY14" fmla="*/ 628985 h 815591"/>
              <a:gd name="connsiteX15" fmla="*/ 517325 w 933834"/>
              <a:gd name="connsiteY15" fmla="*/ 667085 h 815591"/>
              <a:gd name="connsiteX16" fmla="*/ 487668 w 933834"/>
              <a:gd name="connsiteY16" fmla="*/ 635587 h 815591"/>
              <a:gd name="connsiteX17" fmla="*/ 511048 w 933834"/>
              <a:gd name="connsiteY17" fmla="*/ 606579 h 815591"/>
              <a:gd name="connsiteX18" fmla="*/ 257115 w 933834"/>
              <a:gd name="connsiteY18" fmla="*/ 556464 h 815591"/>
              <a:gd name="connsiteX19" fmla="*/ 267940 w 933834"/>
              <a:gd name="connsiteY19" fmla="*/ 592184 h 815591"/>
              <a:gd name="connsiteX20" fmla="*/ 228324 w 933834"/>
              <a:gd name="connsiteY20" fmla="*/ 610044 h 815591"/>
              <a:gd name="connsiteX21" fmla="*/ 214361 w 933834"/>
              <a:gd name="connsiteY21" fmla="*/ 563066 h 815591"/>
              <a:gd name="connsiteX22" fmla="*/ 530856 w 933834"/>
              <a:gd name="connsiteY22" fmla="*/ 535466 h 815591"/>
              <a:gd name="connsiteX23" fmla="*/ 574152 w 933834"/>
              <a:gd name="connsiteY23" fmla="*/ 535466 h 815591"/>
              <a:gd name="connsiteX24" fmla="*/ 567874 w 933834"/>
              <a:gd name="connsiteY24" fmla="*/ 583957 h 815591"/>
              <a:gd name="connsiteX25" fmla="*/ 525877 w 933834"/>
              <a:gd name="connsiteY25" fmla="*/ 572483 h 815591"/>
              <a:gd name="connsiteX26" fmla="*/ 530856 w 933834"/>
              <a:gd name="connsiteY26" fmla="*/ 535466 h 815591"/>
              <a:gd name="connsiteX27" fmla="*/ 256502 w 933834"/>
              <a:gd name="connsiteY27" fmla="*/ 518980 h 815591"/>
              <a:gd name="connsiteX28" fmla="*/ 256792 w 933834"/>
              <a:gd name="connsiteY28" fmla="*/ 519013 h 815591"/>
              <a:gd name="connsiteX29" fmla="*/ 256466 w 933834"/>
              <a:gd name="connsiteY29" fmla="*/ 519121 h 815591"/>
              <a:gd name="connsiteX30" fmla="*/ 225727 w 933834"/>
              <a:gd name="connsiteY30" fmla="*/ 466516 h 815591"/>
              <a:gd name="connsiteX31" fmla="*/ 265776 w 933834"/>
              <a:gd name="connsiteY31" fmla="*/ 482969 h 815591"/>
              <a:gd name="connsiteX32" fmla="*/ 256502 w 933834"/>
              <a:gd name="connsiteY32" fmla="*/ 518980 h 815591"/>
              <a:gd name="connsiteX33" fmla="*/ 213495 w 933834"/>
              <a:gd name="connsiteY33" fmla="*/ 514033 h 815591"/>
              <a:gd name="connsiteX34" fmla="*/ 225727 w 933834"/>
              <a:gd name="connsiteY34" fmla="*/ 466516 h 815591"/>
              <a:gd name="connsiteX35" fmla="*/ 469159 w 933834"/>
              <a:gd name="connsiteY35" fmla="*/ 457099 h 815591"/>
              <a:gd name="connsiteX36" fmla="*/ 499792 w 933834"/>
              <a:gd name="connsiteY36" fmla="*/ 487731 h 815591"/>
              <a:gd name="connsiteX37" fmla="*/ 358430 w 933834"/>
              <a:gd name="connsiteY37" fmla="*/ 628985 h 815591"/>
              <a:gd name="connsiteX38" fmla="*/ 286558 w 933834"/>
              <a:gd name="connsiteY38" fmla="*/ 557114 h 815591"/>
              <a:gd name="connsiteX39" fmla="*/ 317190 w 933834"/>
              <a:gd name="connsiteY39" fmla="*/ 526481 h 815591"/>
              <a:gd name="connsiteX40" fmla="*/ 358430 w 933834"/>
              <a:gd name="connsiteY40" fmla="*/ 567720 h 815591"/>
              <a:gd name="connsiteX41" fmla="*/ 284708 w 933834"/>
              <a:gd name="connsiteY41" fmla="*/ 450621 h 815591"/>
              <a:gd name="connsiteX42" fmla="*/ 284825 w 933834"/>
              <a:gd name="connsiteY42" fmla="*/ 450713 h 815591"/>
              <a:gd name="connsiteX43" fmla="*/ 284501 w 933834"/>
              <a:gd name="connsiteY43" fmla="*/ 450821 h 815591"/>
              <a:gd name="connsiteX44" fmla="*/ 285800 w 933834"/>
              <a:gd name="connsiteY44" fmla="*/ 389883 h 815591"/>
              <a:gd name="connsiteX45" fmla="*/ 311561 w 933834"/>
              <a:gd name="connsiteY45" fmla="*/ 424627 h 815591"/>
              <a:gd name="connsiteX46" fmla="*/ 284708 w 933834"/>
              <a:gd name="connsiteY46" fmla="*/ 450621 h 815591"/>
              <a:gd name="connsiteX47" fmla="*/ 250729 w 933834"/>
              <a:gd name="connsiteY47" fmla="*/ 424086 h 815591"/>
              <a:gd name="connsiteX48" fmla="*/ 285800 w 933834"/>
              <a:gd name="connsiteY48" fmla="*/ 389883 h 815591"/>
              <a:gd name="connsiteX49" fmla="*/ 376181 w 933834"/>
              <a:gd name="connsiteY49" fmla="*/ 356003 h 815591"/>
              <a:gd name="connsiteX50" fmla="*/ 380185 w 933834"/>
              <a:gd name="connsiteY50" fmla="*/ 399300 h 815591"/>
              <a:gd name="connsiteX51" fmla="*/ 343925 w 933834"/>
              <a:gd name="connsiteY51" fmla="*/ 406768 h 815591"/>
              <a:gd name="connsiteX52" fmla="*/ 344250 w 933834"/>
              <a:gd name="connsiteY52" fmla="*/ 406660 h 815591"/>
              <a:gd name="connsiteX53" fmla="*/ 328338 w 933834"/>
              <a:gd name="connsiteY53" fmla="*/ 366828 h 815591"/>
              <a:gd name="connsiteX54" fmla="*/ 376181 w 933834"/>
              <a:gd name="connsiteY54" fmla="*/ 356003 h 815591"/>
              <a:gd name="connsiteX55" fmla="*/ 393175 w 933834"/>
              <a:gd name="connsiteY55" fmla="*/ 354487 h 815591"/>
              <a:gd name="connsiteX56" fmla="*/ 574153 w 933834"/>
              <a:gd name="connsiteY56" fmla="*/ 535357 h 815591"/>
              <a:gd name="connsiteX57" fmla="*/ 530857 w 933834"/>
              <a:gd name="connsiteY57" fmla="*/ 535357 h 815591"/>
              <a:gd name="connsiteX58" fmla="*/ 393175 w 933834"/>
              <a:gd name="connsiteY58" fmla="*/ 397784 h 815591"/>
              <a:gd name="connsiteX59" fmla="*/ 730668 w 933834"/>
              <a:gd name="connsiteY59" fmla="*/ 297444 h 815591"/>
              <a:gd name="connsiteX60" fmla="*/ 795286 w 933834"/>
              <a:gd name="connsiteY60" fmla="*/ 297444 h 815591"/>
              <a:gd name="connsiteX61" fmla="*/ 795286 w 933834"/>
              <a:gd name="connsiteY61" fmla="*/ 340740 h 815591"/>
              <a:gd name="connsiteX62" fmla="*/ 730668 w 933834"/>
              <a:gd name="connsiteY62" fmla="*/ 340740 h 815591"/>
              <a:gd name="connsiteX63" fmla="*/ 749608 w 933834"/>
              <a:gd name="connsiteY63" fmla="*/ 237155 h 815591"/>
              <a:gd name="connsiteX64" fmla="*/ 697112 w 933834"/>
              <a:gd name="connsiteY64" fmla="*/ 295604 h 815591"/>
              <a:gd name="connsiteX65" fmla="*/ 105146 w 933834"/>
              <a:gd name="connsiteY65" fmla="*/ 295604 h 815591"/>
              <a:gd name="connsiteX66" fmla="*/ 105363 w 933834"/>
              <a:gd name="connsiteY66" fmla="*/ 772295 h 815591"/>
              <a:gd name="connsiteX67" fmla="*/ 665832 w 933834"/>
              <a:gd name="connsiteY67" fmla="*/ 772295 h 815591"/>
              <a:gd name="connsiteX68" fmla="*/ 665832 w 933834"/>
              <a:gd name="connsiteY68" fmla="*/ 319093 h 815591"/>
              <a:gd name="connsiteX69" fmla="*/ 709128 w 933834"/>
              <a:gd name="connsiteY69" fmla="*/ 319093 h 815591"/>
              <a:gd name="connsiteX70" fmla="*/ 709128 w 933834"/>
              <a:gd name="connsiteY70" fmla="*/ 772295 h 815591"/>
              <a:gd name="connsiteX71" fmla="*/ 809574 w 933834"/>
              <a:gd name="connsiteY71" fmla="*/ 772295 h 815591"/>
              <a:gd name="connsiteX72" fmla="*/ 809574 w 933834"/>
              <a:gd name="connsiteY72" fmla="*/ 305346 h 815591"/>
              <a:gd name="connsiteX73" fmla="*/ 863695 w 933834"/>
              <a:gd name="connsiteY73" fmla="*/ 237155 h 815591"/>
              <a:gd name="connsiteX74" fmla="*/ 61093 w 933834"/>
              <a:gd name="connsiteY74" fmla="*/ 201328 h 815591"/>
              <a:gd name="connsiteX75" fmla="*/ 95050 w 933834"/>
              <a:gd name="connsiteY75" fmla="*/ 252308 h 815591"/>
              <a:gd name="connsiteX76" fmla="*/ 168574 w 933834"/>
              <a:gd name="connsiteY76" fmla="*/ 252308 h 815591"/>
              <a:gd name="connsiteX77" fmla="*/ 131016 w 933834"/>
              <a:gd name="connsiteY77" fmla="*/ 201328 h 815591"/>
              <a:gd name="connsiteX78" fmla="*/ 22776 w 933834"/>
              <a:gd name="connsiteY78" fmla="*/ 158032 h 815591"/>
              <a:gd name="connsiteX79" fmla="*/ 152665 w 933834"/>
              <a:gd name="connsiteY79" fmla="*/ 158032 h 815591"/>
              <a:gd name="connsiteX80" fmla="*/ 160133 w 933834"/>
              <a:gd name="connsiteY80" fmla="*/ 167449 h 815591"/>
              <a:gd name="connsiteX81" fmla="*/ 222625 w 933834"/>
              <a:gd name="connsiteY81" fmla="*/ 252308 h 815591"/>
              <a:gd name="connsiteX82" fmla="*/ 678062 w 933834"/>
              <a:gd name="connsiteY82" fmla="*/ 252308 h 815591"/>
              <a:gd name="connsiteX83" fmla="*/ 730234 w 933834"/>
              <a:gd name="connsiteY83" fmla="*/ 193642 h 815591"/>
              <a:gd name="connsiteX84" fmla="*/ 921602 w 933834"/>
              <a:gd name="connsiteY84" fmla="*/ 193642 h 815591"/>
              <a:gd name="connsiteX85" fmla="*/ 933834 w 933834"/>
              <a:gd name="connsiteY85" fmla="*/ 218321 h 815591"/>
              <a:gd name="connsiteX86" fmla="*/ 925391 w 933834"/>
              <a:gd name="connsiteY86" fmla="*/ 229145 h 815591"/>
              <a:gd name="connsiteX87" fmla="*/ 852654 w 933834"/>
              <a:gd name="connsiteY87" fmla="*/ 319958 h 815591"/>
              <a:gd name="connsiteX88" fmla="*/ 852654 w 933834"/>
              <a:gd name="connsiteY88" fmla="*/ 789830 h 815591"/>
              <a:gd name="connsiteX89" fmla="*/ 827985 w 933834"/>
              <a:gd name="connsiteY89" fmla="*/ 815591 h 815591"/>
              <a:gd name="connsiteX90" fmla="*/ 827650 w 933834"/>
              <a:gd name="connsiteY90" fmla="*/ 815591 h 815591"/>
              <a:gd name="connsiteX91" fmla="*/ 87286 w 933834"/>
              <a:gd name="connsiteY91" fmla="*/ 815591 h 815591"/>
              <a:gd name="connsiteX92" fmla="*/ 62067 w 933834"/>
              <a:gd name="connsiteY92" fmla="*/ 790371 h 815591"/>
              <a:gd name="connsiteX93" fmla="*/ 62067 w 933834"/>
              <a:gd name="connsiteY93" fmla="*/ 280782 h 815591"/>
              <a:gd name="connsiteX94" fmla="*/ 3834 w 933834"/>
              <a:gd name="connsiteY94" fmla="*/ 193535 h 815591"/>
              <a:gd name="connsiteX95" fmla="*/ 10177 w 933834"/>
              <a:gd name="connsiteY95" fmla="*/ 161863 h 815591"/>
              <a:gd name="connsiteX96" fmla="*/ 22776 w 933834"/>
              <a:gd name="connsiteY96" fmla="*/ 158032 h 815591"/>
              <a:gd name="connsiteX97" fmla="*/ 446603 w 933834"/>
              <a:gd name="connsiteY97" fmla="*/ 120537 h 815591"/>
              <a:gd name="connsiteX98" fmla="*/ 553478 w 933834"/>
              <a:gd name="connsiteY98" fmla="*/ 220714 h 815591"/>
              <a:gd name="connsiteX99" fmla="*/ 553478 w 933834"/>
              <a:gd name="connsiteY99" fmla="*/ 227413 h 815591"/>
              <a:gd name="connsiteX100" fmla="*/ 510182 w 933834"/>
              <a:gd name="connsiteY100" fmla="*/ 227413 h 815591"/>
              <a:gd name="connsiteX101" fmla="*/ 452501 w 933834"/>
              <a:gd name="connsiteY101" fmla="*/ 164623 h 815591"/>
              <a:gd name="connsiteX102" fmla="*/ 389711 w 933834"/>
              <a:gd name="connsiteY102" fmla="*/ 222304 h 815591"/>
              <a:gd name="connsiteX103" fmla="*/ 389711 w 933834"/>
              <a:gd name="connsiteY103" fmla="*/ 227413 h 815591"/>
              <a:gd name="connsiteX104" fmla="*/ 346414 w 933834"/>
              <a:gd name="connsiteY104" fmla="*/ 227413 h 815591"/>
              <a:gd name="connsiteX105" fmla="*/ 446603 w 933834"/>
              <a:gd name="connsiteY105" fmla="*/ 120537 h 815591"/>
              <a:gd name="connsiteX106" fmla="*/ 411252 w 933834"/>
              <a:gd name="connsiteY106" fmla="*/ 0 h 815591"/>
              <a:gd name="connsiteX107" fmla="*/ 495787 w 933834"/>
              <a:gd name="connsiteY107" fmla="*/ 0 h 815591"/>
              <a:gd name="connsiteX108" fmla="*/ 506611 w 933834"/>
              <a:gd name="connsiteY108" fmla="*/ 56393 h 815591"/>
              <a:gd name="connsiteX109" fmla="*/ 533454 w 933834"/>
              <a:gd name="connsiteY109" fmla="*/ 67217 h 815591"/>
              <a:gd name="connsiteX110" fmla="*/ 582920 w 933834"/>
              <a:gd name="connsiteY110" fmla="*/ 34745 h 815591"/>
              <a:gd name="connsiteX111" fmla="*/ 642777 w 933834"/>
              <a:gd name="connsiteY111" fmla="*/ 94710 h 815591"/>
              <a:gd name="connsiteX112" fmla="*/ 610305 w 933834"/>
              <a:gd name="connsiteY112" fmla="*/ 144176 h 815591"/>
              <a:gd name="connsiteX113" fmla="*/ 621129 w 933834"/>
              <a:gd name="connsiteY113" fmla="*/ 170803 h 815591"/>
              <a:gd name="connsiteX114" fmla="*/ 687805 w 933834"/>
              <a:gd name="connsiteY114" fmla="*/ 180004 h 815591"/>
              <a:gd name="connsiteX115" fmla="*/ 687805 w 933834"/>
              <a:gd name="connsiteY115" fmla="*/ 226547 h 815591"/>
              <a:gd name="connsiteX116" fmla="*/ 644509 w 933834"/>
              <a:gd name="connsiteY116" fmla="*/ 226547 h 815591"/>
              <a:gd name="connsiteX117" fmla="*/ 644509 w 933834"/>
              <a:gd name="connsiteY117" fmla="*/ 217671 h 815591"/>
              <a:gd name="connsiteX118" fmla="*/ 586384 w 933834"/>
              <a:gd name="connsiteY118" fmla="*/ 209661 h 815591"/>
              <a:gd name="connsiteX119" fmla="*/ 583028 w 933834"/>
              <a:gd name="connsiteY119" fmla="*/ 195266 h 815591"/>
              <a:gd name="connsiteX120" fmla="*/ 566359 w 933834"/>
              <a:gd name="connsiteY120" fmla="*/ 154784 h 815591"/>
              <a:gd name="connsiteX121" fmla="*/ 559107 w 933834"/>
              <a:gd name="connsiteY121" fmla="*/ 143202 h 815591"/>
              <a:gd name="connsiteX122" fmla="*/ 586709 w 933834"/>
              <a:gd name="connsiteY122" fmla="*/ 100556 h 815591"/>
              <a:gd name="connsiteX123" fmla="*/ 575885 w 933834"/>
              <a:gd name="connsiteY123" fmla="*/ 89731 h 815591"/>
              <a:gd name="connsiteX124" fmla="*/ 533238 w 933834"/>
              <a:gd name="connsiteY124" fmla="*/ 117332 h 815591"/>
              <a:gd name="connsiteX125" fmla="*/ 521547 w 933834"/>
              <a:gd name="connsiteY125" fmla="*/ 110080 h 815591"/>
              <a:gd name="connsiteX126" fmla="*/ 481499 w 933834"/>
              <a:gd name="connsiteY126" fmla="*/ 93519 h 815591"/>
              <a:gd name="connsiteX127" fmla="*/ 467752 w 933834"/>
              <a:gd name="connsiteY127" fmla="*/ 90164 h 815591"/>
              <a:gd name="connsiteX128" fmla="*/ 459634 w 933834"/>
              <a:gd name="connsiteY128" fmla="*/ 43405 h 815591"/>
              <a:gd name="connsiteX129" fmla="*/ 444805 w 933834"/>
              <a:gd name="connsiteY129" fmla="*/ 43405 h 815591"/>
              <a:gd name="connsiteX130" fmla="*/ 432358 w 933834"/>
              <a:gd name="connsiteY130" fmla="*/ 91788 h 815591"/>
              <a:gd name="connsiteX131" fmla="*/ 419585 w 933834"/>
              <a:gd name="connsiteY131" fmla="*/ 94710 h 815591"/>
              <a:gd name="connsiteX132" fmla="*/ 379103 w 933834"/>
              <a:gd name="connsiteY132" fmla="*/ 111379 h 815591"/>
              <a:gd name="connsiteX133" fmla="*/ 367522 w 933834"/>
              <a:gd name="connsiteY133" fmla="*/ 118523 h 815591"/>
              <a:gd name="connsiteX134" fmla="*/ 324875 w 933834"/>
              <a:gd name="connsiteY134" fmla="*/ 91247 h 815591"/>
              <a:gd name="connsiteX135" fmla="*/ 314051 w 933834"/>
              <a:gd name="connsiteY135" fmla="*/ 102070 h 815591"/>
              <a:gd name="connsiteX136" fmla="*/ 341652 w 933834"/>
              <a:gd name="connsiteY136" fmla="*/ 144284 h 815591"/>
              <a:gd name="connsiteX137" fmla="*/ 334400 w 933834"/>
              <a:gd name="connsiteY137" fmla="*/ 155974 h 815591"/>
              <a:gd name="connsiteX138" fmla="*/ 317623 w 933834"/>
              <a:gd name="connsiteY138" fmla="*/ 196348 h 815591"/>
              <a:gd name="connsiteX139" fmla="*/ 314268 w 933834"/>
              <a:gd name="connsiteY139" fmla="*/ 210311 h 815591"/>
              <a:gd name="connsiteX140" fmla="*/ 263611 w 933834"/>
              <a:gd name="connsiteY140" fmla="*/ 218862 h 815591"/>
              <a:gd name="connsiteX141" fmla="*/ 263287 w 933834"/>
              <a:gd name="connsiteY141" fmla="*/ 227413 h 815591"/>
              <a:gd name="connsiteX142" fmla="*/ 219990 w 933834"/>
              <a:gd name="connsiteY142" fmla="*/ 227413 h 815591"/>
              <a:gd name="connsiteX143" fmla="*/ 219990 w 933834"/>
              <a:gd name="connsiteY143" fmla="*/ 181843 h 815591"/>
              <a:gd name="connsiteX144" fmla="*/ 278981 w 933834"/>
              <a:gd name="connsiteY144" fmla="*/ 171886 h 815591"/>
              <a:gd name="connsiteX145" fmla="*/ 289805 w 933834"/>
              <a:gd name="connsiteY145" fmla="*/ 144934 h 815591"/>
              <a:gd name="connsiteX146" fmla="*/ 257334 w 933834"/>
              <a:gd name="connsiteY146" fmla="*/ 95901 h 815591"/>
              <a:gd name="connsiteX147" fmla="*/ 318922 w 933834"/>
              <a:gd name="connsiteY147" fmla="*/ 36044 h 815591"/>
              <a:gd name="connsiteX148" fmla="*/ 368388 w 933834"/>
              <a:gd name="connsiteY148" fmla="*/ 67542 h 815591"/>
              <a:gd name="connsiteX149" fmla="*/ 396855 w 933834"/>
              <a:gd name="connsiteY149" fmla="*/ 55960 h 8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933834" h="815590">
                <a:moveTo>
                  <a:pt x="348471" y="665679"/>
                </a:moveTo>
                <a:cubicBezTo>
                  <a:pt x="360280" y="669737"/>
                  <a:pt x="372586" y="672141"/>
                  <a:pt x="385055" y="672823"/>
                </a:cubicBezTo>
                <a:lnTo>
                  <a:pt x="382566" y="716118"/>
                </a:lnTo>
                <a:cubicBezTo>
                  <a:pt x="366158" y="715133"/>
                  <a:pt x="349954" y="711930"/>
                  <a:pt x="334400" y="706594"/>
                </a:cubicBezTo>
                <a:close/>
                <a:moveTo>
                  <a:pt x="457253" y="657236"/>
                </a:moveTo>
                <a:lnTo>
                  <a:pt x="477493" y="695553"/>
                </a:lnTo>
                <a:cubicBezTo>
                  <a:pt x="462957" y="703206"/>
                  <a:pt x="447446" y="708856"/>
                  <a:pt x="431383" y="712330"/>
                </a:cubicBezTo>
                <a:lnTo>
                  <a:pt x="422291" y="670008"/>
                </a:lnTo>
                <a:cubicBezTo>
                  <a:pt x="434479" y="667378"/>
                  <a:pt x="446244" y="663081"/>
                  <a:pt x="457253" y="657236"/>
                </a:cubicBezTo>
                <a:close/>
                <a:moveTo>
                  <a:pt x="287640" y="624331"/>
                </a:moveTo>
                <a:cubicBezTo>
                  <a:pt x="295692" y="633877"/>
                  <a:pt x="304969" y="642320"/>
                  <a:pt x="315241" y="649443"/>
                </a:cubicBezTo>
                <a:lnTo>
                  <a:pt x="290670" y="684512"/>
                </a:lnTo>
                <a:cubicBezTo>
                  <a:pt x="277151" y="675399"/>
                  <a:pt x="264952" y="664477"/>
                  <a:pt x="254410" y="652040"/>
                </a:cubicBezTo>
                <a:close/>
                <a:moveTo>
                  <a:pt x="511048" y="606579"/>
                </a:moveTo>
                <a:lnTo>
                  <a:pt x="548066" y="628985"/>
                </a:lnTo>
                <a:cubicBezTo>
                  <a:pt x="539602" y="643024"/>
                  <a:pt x="529265" y="655851"/>
                  <a:pt x="517325" y="667085"/>
                </a:cubicBezTo>
                <a:lnTo>
                  <a:pt x="487668" y="635587"/>
                </a:lnTo>
                <a:cubicBezTo>
                  <a:pt x="496772" y="627048"/>
                  <a:pt x="504640" y="617284"/>
                  <a:pt x="511048" y="606579"/>
                </a:cubicBezTo>
                <a:close/>
                <a:moveTo>
                  <a:pt x="257115" y="556464"/>
                </a:moveTo>
                <a:cubicBezTo>
                  <a:pt x="259032" y="568814"/>
                  <a:pt x="262669" y="580840"/>
                  <a:pt x="267940" y="592184"/>
                </a:cubicBezTo>
                <a:lnTo>
                  <a:pt x="228324" y="610044"/>
                </a:lnTo>
                <a:cubicBezTo>
                  <a:pt x="221527" y="595106"/>
                  <a:pt x="216829" y="579292"/>
                  <a:pt x="214361" y="563066"/>
                </a:cubicBezTo>
                <a:close/>
                <a:moveTo>
                  <a:pt x="530856" y="535466"/>
                </a:moveTo>
                <a:lnTo>
                  <a:pt x="574152" y="535466"/>
                </a:lnTo>
                <a:cubicBezTo>
                  <a:pt x="574293" y="551842"/>
                  <a:pt x="572182" y="568154"/>
                  <a:pt x="567874" y="583957"/>
                </a:cubicBezTo>
                <a:lnTo>
                  <a:pt x="525877" y="572483"/>
                </a:lnTo>
                <a:cubicBezTo>
                  <a:pt x="529156" y="560415"/>
                  <a:pt x="530834" y="547967"/>
                  <a:pt x="530856" y="535466"/>
                </a:cubicBezTo>
                <a:close/>
                <a:moveTo>
                  <a:pt x="256502" y="518980"/>
                </a:moveTo>
                <a:lnTo>
                  <a:pt x="256792" y="519013"/>
                </a:lnTo>
                <a:lnTo>
                  <a:pt x="256466" y="519121"/>
                </a:lnTo>
                <a:close/>
                <a:moveTo>
                  <a:pt x="225727" y="466516"/>
                </a:moveTo>
                <a:lnTo>
                  <a:pt x="265776" y="482969"/>
                </a:lnTo>
                <a:lnTo>
                  <a:pt x="256502" y="518980"/>
                </a:lnTo>
                <a:lnTo>
                  <a:pt x="213495" y="514033"/>
                </a:lnTo>
                <a:cubicBezTo>
                  <a:pt x="215324" y="497701"/>
                  <a:pt x="219448" y="481703"/>
                  <a:pt x="225727" y="466516"/>
                </a:cubicBezTo>
                <a:close/>
                <a:moveTo>
                  <a:pt x="469159" y="457099"/>
                </a:moveTo>
                <a:lnTo>
                  <a:pt x="499792" y="487731"/>
                </a:lnTo>
                <a:lnTo>
                  <a:pt x="358430" y="628985"/>
                </a:lnTo>
                <a:lnTo>
                  <a:pt x="286558" y="557114"/>
                </a:lnTo>
                <a:lnTo>
                  <a:pt x="317190" y="526481"/>
                </a:lnTo>
                <a:lnTo>
                  <a:pt x="358430" y="567720"/>
                </a:lnTo>
                <a:close/>
                <a:moveTo>
                  <a:pt x="284708" y="450621"/>
                </a:moveTo>
                <a:lnTo>
                  <a:pt x="284825" y="450713"/>
                </a:lnTo>
                <a:lnTo>
                  <a:pt x="284501" y="450821"/>
                </a:lnTo>
                <a:close/>
                <a:moveTo>
                  <a:pt x="285800" y="389883"/>
                </a:moveTo>
                <a:lnTo>
                  <a:pt x="311561" y="424627"/>
                </a:lnTo>
                <a:lnTo>
                  <a:pt x="284708" y="450621"/>
                </a:lnTo>
                <a:lnTo>
                  <a:pt x="250729" y="424086"/>
                </a:lnTo>
                <a:cubicBezTo>
                  <a:pt x="260818" y="411151"/>
                  <a:pt x="272615" y="399645"/>
                  <a:pt x="285800" y="389883"/>
                </a:cubicBezTo>
                <a:close/>
                <a:moveTo>
                  <a:pt x="376181" y="356003"/>
                </a:moveTo>
                <a:lnTo>
                  <a:pt x="380185" y="399300"/>
                </a:lnTo>
                <a:cubicBezTo>
                  <a:pt x="367814" y="400154"/>
                  <a:pt x="355626" y="402666"/>
                  <a:pt x="343925" y="406768"/>
                </a:cubicBezTo>
                <a:lnTo>
                  <a:pt x="344250" y="406660"/>
                </a:lnTo>
                <a:lnTo>
                  <a:pt x="328338" y="366828"/>
                </a:lnTo>
                <a:cubicBezTo>
                  <a:pt x="343719" y="361069"/>
                  <a:pt x="359814" y="357421"/>
                  <a:pt x="376181" y="356003"/>
                </a:cubicBezTo>
                <a:close/>
                <a:moveTo>
                  <a:pt x="393175" y="354487"/>
                </a:moveTo>
                <a:cubicBezTo>
                  <a:pt x="493037" y="354606"/>
                  <a:pt x="573969" y="435494"/>
                  <a:pt x="574153" y="535357"/>
                </a:cubicBezTo>
                <a:lnTo>
                  <a:pt x="530857" y="535357"/>
                </a:lnTo>
                <a:cubicBezTo>
                  <a:pt x="530737" y="459382"/>
                  <a:pt x="469150" y="397848"/>
                  <a:pt x="393175" y="397784"/>
                </a:cubicBezTo>
                <a:close/>
                <a:moveTo>
                  <a:pt x="730668" y="297444"/>
                </a:moveTo>
                <a:lnTo>
                  <a:pt x="795286" y="297444"/>
                </a:lnTo>
                <a:lnTo>
                  <a:pt x="795286" y="340740"/>
                </a:lnTo>
                <a:lnTo>
                  <a:pt x="730668" y="340740"/>
                </a:lnTo>
                <a:close/>
                <a:moveTo>
                  <a:pt x="749608" y="237155"/>
                </a:moveTo>
                <a:lnTo>
                  <a:pt x="697112" y="295604"/>
                </a:lnTo>
                <a:lnTo>
                  <a:pt x="105146" y="295604"/>
                </a:lnTo>
                <a:lnTo>
                  <a:pt x="105363" y="772295"/>
                </a:lnTo>
                <a:lnTo>
                  <a:pt x="665832" y="772295"/>
                </a:lnTo>
                <a:lnTo>
                  <a:pt x="665832" y="319093"/>
                </a:lnTo>
                <a:lnTo>
                  <a:pt x="709128" y="319093"/>
                </a:lnTo>
                <a:lnTo>
                  <a:pt x="709128" y="772295"/>
                </a:lnTo>
                <a:lnTo>
                  <a:pt x="809574" y="772295"/>
                </a:lnTo>
                <a:lnTo>
                  <a:pt x="809574" y="305346"/>
                </a:lnTo>
                <a:lnTo>
                  <a:pt x="863695" y="237155"/>
                </a:lnTo>
                <a:close/>
                <a:moveTo>
                  <a:pt x="61093" y="201328"/>
                </a:moveTo>
                <a:lnTo>
                  <a:pt x="95050" y="252308"/>
                </a:lnTo>
                <a:lnTo>
                  <a:pt x="168574" y="252308"/>
                </a:lnTo>
                <a:lnTo>
                  <a:pt x="131016" y="201328"/>
                </a:lnTo>
                <a:close/>
                <a:moveTo>
                  <a:pt x="22776" y="158032"/>
                </a:moveTo>
                <a:lnTo>
                  <a:pt x="152665" y="158032"/>
                </a:lnTo>
                <a:lnTo>
                  <a:pt x="160133" y="167449"/>
                </a:lnTo>
                <a:lnTo>
                  <a:pt x="222625" y="252308"/>
                </a:lnTo>
                <a:lnTo>
                  <a:pt x="678062" y="252308"/>
                </a:lnTo>
                <a:lnTo>
                  <a:pt x="730234" y="193642"/>
                </a:lnTo>
                <a:lnTo>
                  <a:pt x="921602" y="193642"/>
                </a:lnTo>
                <a:lnTo>
                  <a:pt x="933834" y="218321"/>
                </a:lnTo>
                <a:lnTo>
                  <a:pt x="925391" y="229145"/>
                </a:lnTo>
                <a:lnTo>
                  <a:pt x="852654" y="319958"/>
                </a:lnTo>
                <a:lnTo>
                  <a:pt x="852654" y="789830"/>
                </a:lnTo>
                <a:cubicBezTo>
                  <a:pt x="852957" y="803760"/>
                  <a:pt x="841905" y="815288"/>
                  <a:pt x="827985" y="815591"/>
                </a:cubicBezTo>
                <a:cubicBezTo>
                  <a:pt x="827867" y="815591"/>
                  <a:pt x="827758" y="815591"/>
                  <a:pt x="827650" y="815591"/>
                </a:cubicBezTo>
                <a:lnTo>
                  <a:pt x="87286" y="815591"/>
                </a:lnTo>
                <a:cubicBezTo>
                  <a:pt x="73356" y="815591"/>
                  <a:pt x="62067" y="804302"/>
                  <a:pt x="62067" y="790371"/>
                </a:cubicBezTo>
                <a:lnTo>
                  <a:pt x="62067" y="280782"/>
                </a:lnTo>
                <a:lnTo>
                  <a:pt x="3834" y="193535"/>
                </a:lnTo>
                <a:cubicBezTo>
                  <a:pt x="-3158" y="183036"/>
                  <a:pt x="-323" y="168856"/>
                  <a:pt x="10177" y="161863"/>
                </a:cubicBezTo>
                <a:cubicBezTo>
                  <a:pt x="13911" y="159374"/>
                  <a:pt x="18295" y="158042"/>
                  <a:pt x="22776" y="158032"/>
                </a:cubicBezTo>
                <a:close/>
                <a:moveTo>
                  <a:pt x="446603" y="120537"/>
                </a:moveTo>
                <a:cubicBezTo>
                  <a:pt x="503774" y="118686"/>
                  <a:pt x="551628" y="163541"/>
                  <a:pt x="553478" y="220714"/>
                </a:cubicBezTo>
                <a:cubicBezTo>
                  <a:pt x="553554" y="222954"/>
                  <a:pt x="553554" y="225183"/>
                  <a:pt x="553478" y="227413"/>
                </a:cubicBezTo>
                <a:lnTo>
                  <a:pt x="510182" y="227413"/>
                </a:lnTo>
                <a:cubicBezTo>
                  <a:pt x="511590" y="194151"/>
                  <a:pt x="485764" y="166031"/>
                  <a:pt x="452501" y="164623"/>
                </a:cubicBezTo>
                <a:cubicBezTo>
                  <a:pt x="419228" y="163216"/>
                  <a:pt x="391118" y="189042"/>
                  <a:pt x="389711" y="222304"/>
                </a:cubicBezTo>
                <a:cubicBezTo>
                  <a:pt x="389635" y="224004"/>
                  <a:pt x="389635" y="225714"/>
                  <a:pt x="389711" y="227413"/>
                </a:cubicBezTo>
                <a:lnTo>
                  <a:pt x="346414" y="227413"/>
                </a:lnTo>
                <a:cubicBezTo>
                  <a:pt x="344563" y="170230"/>
                  <a:pt x="389418" y="122388"/>
                  <a:pt x="446603" y="120537"/>
                </a:cubicBezTo>
                <a:close/>
                <a:moveTo>
                  <a:pt x="411252" y="0"/>
                </a:moveTo>
                <a:lnTo>
                  <a:pt x="495787" y="0"/>
                </a:lnTo>
                <a:lnTo>
                  <a:pt x="506611" y="56393"/>
                </a:lnTo>
                <a:cubicBezTo>
                  <a:pt x="515822" y="59302"/>
                  <a:pt x="524796" y="62921"/>
                  <a:pt x="533454" y="67217"/>
                </a:cubicBezTo>
                <a:lnTo>
                  <a:pt x="582920" y="34745"/>
                </a:lnTo>
                <a:lnTo>
                  <a:pt x="642777" y="94710"/>
                </a:lnTo>
                <a:lnTo>
                  <a:pt x="610305" y="144176"/>
                </a:lnTo>
                <a:cubicBezTo>
                  <a:pt x="614613" y="152749"/>
                  <a:pt x="618239" y="161657"/>
                  <a:pt x="621129" y="170803"/>
                </a:cubicBezTo>
                <a:lnTo>
                  <a:pt x="687805" y="180004"/>
                </a:lnTo>
                <a:lnTo>
                  <a:pt x="687805" y="226547"/>
                </a:lnTo>
                <a:lnTo>
                  <a:pt x="644509" y="226547"/>
                </a:lnTo>
                <a:lnTo>
                  <a:pt x="644509" y="217671"/>
                </a:lnTo>
                <a:lnTo>
                  <a:pt x="586384" y="209661"/>
                </a:lnTo>
                <a:lnTo>
                  <a:pt x="583028" y="195266"/>
                </a:lnTo>
                <a:cubicBezTo>
                  <a:pt x="579706" y="180956"/>
                  <a:pt x="574077" y="167285"/>
                  <a:pt x="566359" y="154784"/>
                </a:cubicBezTo>
                <a:lnTo>
                  <a:pt x="559107" y="143202"/>
                </a:lnTo>
                <a:lnTo>
                  <a:pt x="586709" y="100556"/>
                </a:lnTo>
                <a:lnTo>
                  <a:pt x="575885" y="89731"/>
                </a:lnTo>
                <a:lnTo>
                  <a:pt x="533238" y="117332"/>
                </a:lnTo>
                <a:lnTo>
                  <a:pt x="521547" y="110080"/>
                </a:lnTo>
                <a:cubicBezTo>
                  <a:pt x="509198" y="102406"/>
                  <a:pt x="495667" y="96810"/>
                  <a:pt x="481499" y="93519"/>
                </a:cubicBezTo>
                <a:lnTo>
                  <a:pt x="467752" y="90164"/>
                </a:lnTo>
                <a:lnTo>
                  <a:pt x="459634" y="43405"/>
                </a:lnTo>
                <a:lnTo>
                  <a:pt x="444805" y="43405"/>
                </a:lnTo>
                <a:lnTo>
                  <a:pt x="432358" y="91788"/>
                </a:lnTo>
                <a:lnTo>
                  <a:pt x="419585" y="94710"/>
                </a:lnTo>
                <a:cubicBezTo>
                  <a:pt x="405277" y="98033"/>
                  <a:pt x="391605" y="103662"/>
                  <a:pt x="379103" y="111379"/>
                </a:cubicBezTo>
                <a:lnTo>
                  <a:pt x="367522" y="118523"/>
                </a:lnTo>
                <a:lnTo>
                  <a:pt x="324875" y="91247"/>
                </a:lnTo>
                <a:lnTo>
                  <a:pt x="314051" y="102070"/>
                </a:lnTo>
                <a:lnTo>
                  <a:pt x="341652" y="144284"/>
                </a:lnTo>
                <a:lnTo>
                  <a:pt x="334400" y="155974"/>
                </a:lnTo>
                <a:cubicBezTo>
                  <a:pt x="326607" y="168411"/>
                  <a:pt x="320935" y="182049"/>
                  <a:pt x="317623" y="196348"/>
                </a:cubicBezTo>
                <a:lnTo>
                  <a:pt x="314268" y="210311"/>
                </a:lnTo>
                <a:lnTo>
                  <a:pt x="263611" y="218862"/>
                </a:lnTo>
                <a:lnTo>
                  <a:pt x="263287" y="227413"/>
                </a:lnTo>
                <a:lnTo>
                  <a:pt x="219990" y="227413"/>
                </a:lnTo>
                <a:lnTo>
                  <a:pt x="219990" y="181843"/>
                </a:lnTo>
                <a:lnTo>
                  <a:pt x="278981" y="171886"/>
                </a:lnTo>
                <a:cubicBezTo>
                  <a:pt x="281828" y="162609"/>
                  <a:pt x="285454" y="153603"/>
                  <a:pt x="289805" y="144934"/>
                </a:cubicBezTo>
                <a:lnTo>
                  <a:pt x="257334" y="95901"/>
                </a:lnTo>
                <a:lnTo>
                  <a:pt x="318922" y="36044"/>
                </a:lnTo>
                <a:lnTo>
                  <a:pt x="368388" y="67542"/>
                </a:lnTo>
                <a:cubicBezTo>
                  <a:pt x="377523" y="62860"/>
                  <a:pt x="387048" y="58984"/>
                  <a:pt x="396855" y="55960"/>
                </a:cubicBezTo>
                <a:close/>
              </a:path>
            </a:pathLst>
          </a:custGeom>
          <a:solidFill>
            <a:schemeClr val="bg1"/>
          </a:solidFill>
          <a:ln w="10398"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4" name="iSHEJI-12"/>
          <p:cNvSpPr txBox="1"/>
          <p:nvPr>
            <p:custDataLst>
              <p:tags r:id="rId2"/>
            </p:custDataLst>
          </p:nvPr>
        </p:nvSpPr>
        <p:spPr>
          <a:xfrm>
            <a:off x="5693053"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31520" rtl="0" eaLnBrk="1" fontAlgn="auto" latinLnBrk="0" hangingPunct="1">
              <a:lnSpc>
                <a:spcPct val="100000"/>
              </a:lnSpc>
              <a:spcBef>
                <a:spcPct val="0"/>
              </a:spcBef>
              <a:spcAft>
                <a:spcPct val="0"/>
              </a:spcAft>
              <a:buClrTx/>
              <a:buSzTx/>
              <a:buFontTx/>
              <a:buNone/>
              <a:defRPr/>
            </a:pPr>
            <a:endParaRPr kumimoji="0" lang="zh-CN" altLang="en-US" sz="1600" b="0" i="0" u="none" strike="noStrike" kern="1200" cap="none" spc="0" normalizeH="0" baseline="0" noProof="0">
              <a:ln>
                <a:noFill/>
              </a:ln>
              <a:solidFill>
                <a:srgbClr val="000000"/>
              </a:solidFill>
              <a:effectLst/>
              <a:uLnTx/>
              <a:uFillTx/>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3" name="文本框 2"/>
          <p:cNvSpPr txBox="1"/>
          <p:nvPr/>
        </p:nvSpPr>
        <p:spPr>
          <a:xfrm>
            <a:off x="7533640" y="1859915"/>
            <a:ext cx="3431540" cy="313817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a:sym typeface="+mn-ea"/>
              </a:rPr>
              <a:t>      </a:t>
            </a:r>
            <a:r>
              <a:rPr lang="zh-CN" altLang="en-US">
                <a:sym typeface="+mn-ea"/>
              </a:rPr>
              <a:t>在未来，由于移动应用和互联网对经济社会发展的重要性，其必将成为大国角逐中的重要竞争领域。我们不能惧怕以美国为首西方国家的科技封锁。反而要不断追赶落后的领域，达到世界领先的水平。无论这条路上如何艰险，我相信，我们的目的一定要达到。我们的目的一定能够达到。最后，让我们通过华为突破封锁的经历来一起共勉！</a:t>
            </a:r>
            <a:endParaRPr lang="zh-CN" altLang="en-US">
              <a:sym typeface="+mn-ea"/>
            </a:endParaRPr>
          </a:p>
        </p:txBody>
      </p:sp>
      <p:cxnSp>
        <p:nvCxnSpPr>
          <p:cNvPr id="11" name="iSHEJI-9"/>
          <p:cNvCxnSpPr/>
          <p:nvPr>
            <p:custDataLst>
              <p:tags r:id="rId3"/>
            </p:custDataLst>
          </p:nvPr>
        </p:nvCxnSpPr>
        <p:spPr>
          <a:xfrm>
            <a:off x="9045148" y="1595277"/>
            <a:ext cx="1690104" cy="0"/>
          </a:xfrm>
          <a:prstGeom prst="line">
            <a:avLst/>
          </a:prstGeom>
          <a:ln w="31750" cap="rnd">
            <a:solidFill>
              <a:schemeClr val="accent1"/>
            </a:solidFill>
            <a:round/>
          </a:ln>
        </p:spPr>
        <p:style>
          <a:lnRef idx="0">
            <a:srgbClr val="FFFFFF"/>
          </a:lnRef>
          <a:fillRef idx="0">
            <a:srgbClr val="FFFFFF"/>
          </a:fillRef>
          <a:effectRef idx="0">
            <a:srgbClr val="FFFFFF"/>
          </a:effectRef>
          <a:fontRef idx="minor">
            <a:schemeClr val="tx1"/>
          </a:fontRef>
        </p:style>
      </p:cxnSp>
      <p:pic>
        <p:nvPicPr>
          <p:cNvPr id="9" name="图片 8" descr="169497475993779_P24848483"/>
          <p:cNvPicPr>
            <a:picLocks noChangeAspect="1"/>
          </p:cNvPicPr>
          <p:nvPr/>
        </p:nvPicPr>
        <p:blipFill>
          <a:blip r:embed="rId4"/>
          <a:stretch>
            <a:fillRect/>
          </a:stretch>
        </p:blipFill>
        <p:spPr>
          <a:xfrm>
            <a:off x="635" y="427355"/>
            <a:ext cx="6743065" cy="449516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 name="iSHEJI-1"/>
          <p:cNvSpPr/>
          <p:nvPr/>
        </p:nvSpPr>
        <p:spPr>
          <a:xfrm>
            <a:off x="808672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3" name="iSHEJI-2"/>
          <p:cNvSpPr/>
          <p:nvPr/>
        </p:nvSpPr>
        <p:spPr>
          <a:xfrm>
            <a:off x="815793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blipFill dpi="0" rotWithShape="1">
            <a:blip r:embed="rId1"/>
            <a:tile tx="0" ty="0" sx="100000" sy="100000" flip="none" algn="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21" name="iSHEJI-3"/>
          <p:cNvSpPr txBox="1"/>
          <p:nvPr/>
        </p:nvSpPr>
        <p:spPr>
          <a:xfrm>
            <a:off x="679205" y="4366945"/>
            <a:ext cx="4892053" cy="368935"/>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杨松鸣</a:t>
            </a:r>
            <a:r>
              <a:rPr kumimoji="0" lang="en-US" altLang="zh-CN"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 </a:t>
            </a:r>
            <a:r>
              <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韩昊辰</a:t>
            </a:r>
            <a:r>
              <a:rPr kumimoji="0" lang="en-US" altLang="zh-CN"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 </a:t>
            </a:r>
            <a:r>
              <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李金阳</a:t>
            </a:r>
            <a:r>
              <a:rPr kumimoji="0" lang="en-US" altLang="zh-CN"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 </a:t>
            </a:r>
            <a:r>
              <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周阳</a:t>
            </a:r>
            <a:r>
              <a:rPr kumimoji="0" lang="en-US" altLang="zh-CN"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 </a:t>
            </a:r>
            <a:r>
              <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祝志恒</a:t>
            </a:r>
            <a:endParaRPr kumimoji="0" lang="zh-CN" altLang="en-US" sz="2400" i="0" u="none" strike="noStrike" kern="1200" cap="none" spc="0" normalizeH="0" baseline="0" noProof="0">
              <a:ln>
                <a:noFill/>
              </a:ln>
              <a:solidFill>
                <a:schemeClr val="bg1"/>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cxnSp>
        <p:nvCxnSpPr>
          <p:cNvPr id="24" name="iSHEJI-4"/>
          <p:cNvCxnSpPr/>
          <p:nvPr/>
        </p:nvCxnSpPr>
        <p:spPr>
          <a:xfrm flipH="1">
            <a:off x="679205" y="5131289"/>
            <a:ext cx="1119115" cy="0"/>
          </a:xfrm>
          <a:prstGeom prst="line">
            <a:avLst/>
          </a:prstGeom>
          <a:noFill/>
          <a:ln w="9525" cap="flat" cmpd="sng" algn="ctr">
            <a:solidFill>
              <a:schemeClr val="bg1"/>
            </a:solidFill>
            <a:prstDash val="solid"/>
            <a:miter lim="800000"/>
          </a:ln>
          <a:effectLst/>
        </p:spPr>
      </p:cxnSp>
      <p:sp>
        <p:nvSpPr>
          <p:cNvPr id="2" name="iSHEJI-5"/>
          <p:cNvSpPr txBox="1"/>
          <p:nvPr/>
        </p:nvSpPr>
        <p:spPr>
          <a:xfrm>
            <a:off x="574429" y="1501138"/>
            <a:ext cx="7683746" cy="2907399"/>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indent="0" defTabSz="609600" eaLnBrk="0" fontAlgn="base" hangingPunct="0">
              <a:lnSpc>
                <a:spcPct val="80000"/>
              </a:lnSpc>
              <a:spcBef>
                <a:spcPct val="0"/>
              </a:spcBef>
              <a:spcAft>
                <a:spcPct val="0"/>
              </a:spcAft>
              <a:buClrTx/>
              <a:buSzTx/>
              <a:buFontTx/>
              <a:buNone/>
              <a:defRPr/>
            </a:pPr>
            <a:r>
              <a:rPr lang="en-US" altLang="zh-CN" sz="115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Thank</a:t>
            </a:r>
            <a:endParaRPr lang="en-US" altLang="zh-CN" sz="115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marR="0" lvl="0" indent="0" defTabSz="609600" eaLnBrk="0" fontAlgn="base" hangingPunct="0">
              <a:lnSpc>
                <a:spcPct val="80000"/>
              </a:lnSpc>
              <a:spcBef>
                <a:spcPct val="0"/>
              </a:spcBef>
              <a:spcAft>
                <a:spcPct val="0"/>
              </a:spcAft>
              <a:buClrTx/>
              <a:buSzTx/>
              <a:buFontTx/>
              <a:buNone/>
              <a:defRPr/>
            </a:pPr>
            <a:r>
              <a:rPr lang="en-US" altLang="zh-CN" sz="115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You</a:t>
            </a:r>
            <a:endParaRPr lang="en-US" altLang="zh-CN" sz="11500">
              <a:ln w="15875">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3" name="iSHEJI-6"/>
          <p:cNvSpPr txBox="1"/>
          <p:nvPr>
            <p:custDataLst>
              <p:tags r:id="rId2"/>
            </p:custDataLst>
          </p:nvPr>
        </p:nvSpPr>
        <p:spPr>
          <a:xfrm>
            <a:off x="645582" y="546013"/>
            <a:ext cx="537267" cy="390488"/>
          </a:xfrm>
          <a:custGeom>
            <a:avLst/>
            <a:gdLst/>
            <a:ahLst/>
            <a:cxn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31520">
              <a:defRPr/>
            </a:pPr>
            <a:endParaRPr lang="zh-CN" altLang="en-US" sz="1600">
              <a:latin typeface="阿里巴巴普惠体 2.0 45 Light" panose="00020600040101010101" pitchFamily="18" charset="-122"/>
              <a:ea typeface="阿里巴巴普惠体 2.0 45 Light" panose="00020600040101010101" pitchFamily="18" charset="-122"/>
              <a:cs typeface="阿里巴巴普惠体 2.0 35 Thin" panose="00020600040101010101" pitchFamily="18" charset="-122"/>
            </a:endParaRPr>
          </a:p>
        </p:txBody>
      </p:sp>
      <p:sp>
        <p:nvSpPr>
          <p:cNvPr id="6" name="iSHEJI-7"/>
          <p:cNvSpPr/>
          <p:nvPr/>
        </p:nvSpPr>
        <p:spPr>
          <a:xfrm>
            <a:off x="0" y="6488666"/>
            <a:ext cx="12192000" cy="369333"/>
          </a:xfrm>
          <a:custGeom>
            <a:avLst/>
            <a:gdLst>
              <a:gd name="connsiteX0" fmla="*/ 0 w 12192000"/>
              <a:gd name="connsiteY0" fmla="*/ 0 h 1433646"/>
              <a:gd name="connsiteX1" fmla="*/ 12192000 w 12192000"/>
              <a:gd name="connsiteY1" fmla="*/ 0 h 1433646"/>
              <a:gd name="connsiteX2" fmla="*/ 12192000 w 12192000"/>
              <a:gd name="connsiteY2" fmla="*/ 1433646 h 1433646"/>
              <a:gd name="connsiteX3" fmla="*/ 0 w 12192000"/>
              <a:gd name="connsiteY3" fmla="*/ 1433646 h 1433646"/>
            </a:gdLst>
            <a:ahLst/>
            <a:cxnLst>
              <a:cxn ang="0">
                <a:pos x="connsiteX0" y="connsiteY0"/>
              </a:cxn>
              <a:cxn ang="0">
                <a:pos x="connsiteX1" y="connsiteY1"/>
              </a:cxn>
              <a:cxn ang="0">
                <a:pos x="connsiteX2" y="connsiteY2"/>
              </a:cxn>
              <a:cxn ang="0">
                <a:pos x="connsiteX3" y="connsiteY3"/>
              </a:cxn>
            </a:cxnLst>
            <a:rect l="l" t="t" r="r" b="b"/>
            <a:pathLst>
              <a:path w="12192000" h="1433646">
                <a:moveTo>
                  <a:pt x="0" y="0"/>
                </a:moveTo>
                <a:lnTo>
                  <a:pt x="12192000" y="0"/>
                </a:lnTo>
                <a:lnTo>
                  <a:pt x="12192000" y="1433646"/>
                </a:lnTo>
                <a:lnTo>
                  <a:pt x="0" y="1433646"/>
                </a:lnTo>
                <a:close/>
              </a:path>
            </a:pathLst>
          </a:custGeom>
          <a:solidFill>
            <a:schemeClr val="accent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7" name="iSHEJI-8"/>
          <p:cNvSpPr txBox="1"/>
          <p:nvPr/>
        </p:nvSpPr>
        <p:spPr>
          <a:xfrm>
            <a:off x="679205" y="4765154"/>
            <a:ext cx="4892053" cy="16891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en-US" altLang="zh-CN" sz="1100" i="0" u="none" strike="noStrike" kern="1200" cap="none" spc="0" normalizeH="0" baseline="0" noProof="0">
                <a:ln>
                  <a:noFill/>
                </a:ln>
                <a:solidFill>
                  <a:schemeClr val="bg1">
                    <a:alpha val="7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Croup 11</a:t>
            </a:r>
            <a:endParaRPr kumimoji="0" lang="en-US" altLang="zh-CN" sz="1100" i="0" u="none" strike="noStrike" kern="1200" cap="none" spc="0" normalizeH="0" baseline="0" noProof="0">
              <a:ln>
                <a:noFill/>
              </a:ln>
              <a:solidFill>
                <a:schemeClr val="bg1">
                  <a:alpha val="7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iSHEJI-4"/>
          <p:cNvSpPr/>
          <p:nvPr/>
        </p:nvSpPr>
        <p:spPr>
          <a:xfrm>
            <a:off x="6638290" y="379095"/>
            <a:ext cx="4196715" cy="725170"/>
          </a:xfrm>
          <a:prstGeom prst="roundRect">
            <a:avLst>
              <a:gd name="adj" fmla="val 10580"/>
            </a:avLst>
          </a:prstGeom>
          <a:solidFill>
            <a:schemeClr val="accent1"/>
          </a:solidFill>
          <a:ln>
            <a:noFill/>
          </a:ln>
          <a:effectLst>
            <a:outerShdw blurRad="254000" dist="38100" dir="2700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en-ID">
              <a:solidFill>
                <a:schemeClr val="accent1"/>
              </a:solidFill>
              <a:latin typeface="阿里巴巴普惠体 2.0 45 Light" panose="00020600040101010101" pitchFamily="18" charset="-122"/>
              <a:ea typeface="阿里巴巴普惠体 2.0 35 Thin" panose="00020600040101010101" pitchFamily="18" charset="-122"/>
            </a:endParaRPr>
          </a:p>
        </p:txBody>
      </p:sp>
      <p:sp>
        <p:nvSpPr>
          <p:cNvPr id="11" name="文本框 10"/>
          <p:cNvSpPr txBox="1"/>
          <p:nvPr>
            <p:custDataLst>
              <p:tags r:id="rId1"/>
            </p:custDataLst>
          </p:nvPr>
        </p:nvSpPr>
        <p:spPr>
          <a:xfrm>
            <a:off x="927100" y="378460"/>
            <a:ext cx="3709035" cy="58356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altLang="zh-CN" sz="3200" b="1" i="0">
                <a:solidFill>
                  <a:srgbClr val="121212"/>
                </a:solidFill>
                <a:effectLst/>
                <a:latin typeface="汉仪书魂体简" panose="02010609000101010101" pitchFamily="49" charset="-122"/>
                <a:ea typeface="汉仪书魂体简" panose="02010609000101010101" pitchFamily="49" charset="-122"/>
                <a:cs typeface="汉仪书魂体简" panose="02010609000101010101" pitchFamily="49" charset="-122"/>
              </a:rPr>
              <a:t> </a:t>
            </a:r>
            <a:r>
              <a:rPr lang="fr-FR" altLang="zh-CN" sz="3200" b="1" i="0" u="none" strike="noStrike">
                <a:effectLst/>
                <a:latin typeface="汉仪书魂体简" panose="02010609000101010101" pitchFamily="49" charset="-122"/>
                <a:ea typeface="汉仪书魂体简" panose="02010609000101010101" pitchFamily="49" charset="-122"/>
                <a:cs typeface="汉仪书魂体简" panose="02010609000101010101" pitchFamily="49" charset="-122"/>
                <a:hlinkClick r:id="rId2"/>
              </a:rPr>
              <a:t>TIOBE</a:t>
            </a:r>
            <a:r>
              <a:rPr lang="zh-CN" altLang="en-US" sz="3200" b="1" i="0" u="none" strike="noStrike">
                <a:effectLst/>
                <a:latin typeface="汉仪书魂体简" panose="02010609000101010101" pitchFamily="49" charset="-122"/>
                <a:ea typeface="汉仪书魂体简" panose="02010609000101010101" pitchFamily="49" charset="-122"/>
                <a:cs typeface="汉仪书魂体简" panose="02010609000101010101" pitchFamily="49" charset="-122"/>
              </a:rPr>
              <a:t>网站的数据</a:t>
            </a:r>
            <a:endParaRPr lang="zh-CN" altLang="en-US" sz="3200" b="1" i="0" u="none" strike="noStrike">
              <a:effectLst/>
              <a:latin typeface="汉仪书魂体简" panose="02010609000101010101" pitchFamily="49" charset="-122"/>
              <a:ea typeface="汉仪书魂体简" panose="02010609000101010101" pitchFamily="49" charset="-122"/>
              <a:cs typeface="汉仪书魂体简" panose="02010609000101010101" pitchFamily="49" charset="-122"/>
            </a:endParaRPr>
          </a:p>
        </p:txBody>
      </p:sp>
      <p:pic>
        <p:nvPicPr>
          <p:cNvPr id="3" name="图片 2"/>
          <p:cNvPicPr>
            <a:picLocks noChangeAspect="1"/>
          </p:cNvPicPr>
          <p:nvPr/>
        </p:nvPicPr>
        <p:blipFill>
          <a:blip r:embed="rId3"/>
          <a:stretch>
            <a:fillRect/>
          </a:stretch>
        </p:blipFill>
        <p:spPr>
          <a:xfrm>
            <a:off x="370881" y="1266854"/>
            <a:ext cx="5630423" cy="4480755"/>
          </a:xfrm>
          <a:prstGeom prst="rect">
            <a:avLst/>
          </a:prstGeom>
        </p:spPr>
      </p:pic>
      <p:pic>
        <p:nvPicPr>
          <p:cNvPr id="5" name="内容占位符 4"/>
          <p:cNvPicPr>
            <a:picLocks noGrp="1" noChangeAspect="1"/>
          </p:cNvPicPr>
          <p:nvPr>
            <p:ph idx="1"/>
          </p:nvPr>
        </p:nvPicPr>
        <p:blipFill>
          <a:blip r:embed="rId4"/>
          <a:stretch>
            <a:fillRect/>
          </a:stretch>
        </p:blipFill>
        <p:spPr>
          <a:xfrm>
            <a:off x="4636115" y="4413422"/>
            <a:ext cx="7011649" cy="2054290"/>
          </a:xfrm>
        </p:spPr>
      </p:pic>
      <p:sp>
        <p:nvSpPr>
          <p:cNvPr id="4" name="文本框 3"/>
          <p:cNvSpPr txBox="1"/>
          <p:nvPr/>
        </p:nvSpPr>
        <p:spPr>
          <a:xfrm>
            <a:off x="6240145" y="1531620"/>
            <a:ext cx="5713095" cy="70675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altLang="zh-CN" sz="2000" b="1">
                <a:solidFill>
                  <a:srgbClr val="121212"/>
                </a:solidFill>
                <a:effectLst/>
                <a:latin typeface="-apple-system"/>
                <a:sym typeface="+mn-ea"/>
              </a:rPr>
              <a:t>Objective-C </a:t>
            </a:r>
            <a:r>
              <a:rPr lang="zh-CN" altLang="en-US" sz="2000" b="1">
                <a:solidFill>
                  <a:srgbClr val="121212"/>
                </a:solidFill>
                <a:effectLst/>
                <a:latin typeface="-apple-system"/>
                <a:sym typeface="+mn-ea"/>
              </a:rPr>
              <a:t>做为是一种面向对象的语言</a:t>
            </a:r>
            <a:r>
              <a:rPr lang="en-US" altLang="zh-CN" sz="2000" b="1">
                <a:solidFill>
                  <a:srgbClr val="121212"/>
                </a:solidFill>
                <a:effectLst/>
                <a:latin typeface="-apple-system"/>
                <a:sym typeface="+mn-ea"/>
              </a:rPr>
              <a:t>,</a:t>
            </a:r>
            <a:r>
              <a:rPr lang="zh-CN" altLang="en-US" sz="2000" b="1">
                <a:solidFill>
                  <a:srgbClr val="121212"/>
                </a:solidFill>
                <a:effectLst/>
                <a:latin typeface="-apple-system"/>
                <a:ea typeface="宋体" panose="02010600030101010101" pitchFamily="2" charset="-122"/>
                <a:sym typeface="+mn-ea"/>
              </a:rPr>
              <a:t>是</a:t>
            </a:r>
            <a:r>
              <a:rPr lang="zh-CN" altLang="en-US" sz="2000" b="1">
                <a:solidFill>
                  <a:srgbClr val="121212"/>
                </a:solidFill>
                <a:effectLst/>
                <a:latin typeface="-apple-system"/>
                <a:sym typeface="+mn-ea"/>
              </a:rPr>
              <a:t>开发 </a:t>
            </a:r>
            <a:r>
              <a:rPr lang="fr-FR" altLang="zh-CN" sz="2000" b="1">
                <a:solidFill>
                  <a:srgbClr val="121212"/>
                </a:solidFill>
                <a:effectLst/>
                <a:latin typeface="-apple-system"/>
                <a:sym typeface="+mn-ea"/>
              </a:rPr>
              <a:t>iOS </a:t>
            </a:r>
            <a:r>
              <a:rPr lang="zh-CN" altLang="en-US" sz="2000" b="1">
                <a:solidFill>
                  <a:srgbClr val="121212"/>
                </a:solidFill>
                <a:effectLst/>
                <a:latin typeface="-apple-system"/>
                <a:sym typeface="+mn-ea"/>
              </a:rPr>
              <a:t>应用的最主要语言</a:t>
            </a:r>
            <a:endParaRPr lang="zh-CN" altLang="en-US" sz="2000" b="1">
              <a:solidFill>
                <a:srgbClr val="121212"/>
              </a:solidFill>
              <a:effectLst/>
              <a:latin typeface="-apple-system"/>
              <a:ea typeface="宋体" panose="02010600030101010101" pitchFamily="2" charset="-122"/>
              <a:sym typeface="+mn-ea"/>
            </a:endParaRPr>
          </a:p>
        </p:txBody>
      </p:sp>
      <p:sp>
        <p:nvSpPr>
          <p:cNvPr id="6" name="文本框 5"/>
          <p:cNvSpPr txBox="1"/>
          <p:nvPr/>
        </p:nvSpPr>
        <p:spPr>
          <a:xfrm>
            <a:off x="6230620" y="3168015"/>
            <a:ext cx="5417185" cy="52197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a:solidFill>
                  <a:srgbClr val="121212"/>
                </a:solidFill>
                <a:effectLst/>
                <a:latin typeface="-apple-system"/>
                <a:sym typeface="+mn-ea"/>
              </a:rPr>
              <a:t>从</a:t>
            </a:r>
            <a:r>
              <a:rPr lang="en-US" altLang="zh-CN" sz="2000" b="1">
                <a:solidFill>
                  <a:srgbClr val="121212"/>
                </a:solidFill>
                <a:effectLst/>
                <a:latin typeface="-apple-system"/>
                <a:sym typeface="+mn-ea"/>
              </a:rPr>
              <a:t>2018</a:t>
            </a:r>
            <a:r>
              <a:rPr lang="zh-CN" altLang="en-US" sz="2000" b="1">
                <a:solidFill>
                  <a:srgbClr val="121212"/>
                </a:solidFill>
                <a:effectLst/>
                <a:latin typeface="-apple-system"/>
                <a:ea typeface="宋体" panose="02010600030101010101" pitchFamily="2" charset="-122"/>
                <a:sym typeface="+mn-ea"/>
              </a:rPr>
              <a:t>年的第</a:t>
            </a:r>
            <a:r>
              <a:rPr lang="en-US" altLang="zh-CN" sz="2800" b="1">
                <a:solidFill>
                  <a:srgbClr val="C00000"/>
                </a:solidFill>
                <a:effectLst/>
                <a:latin typeface="-apple-system"/>
                <a:ea typeface="宋体" panose="02010600030101010101" pitchFamily="2" charset="-122"/>
                <a:sym typeface="+mn-ea"/>
              </a:rPr>
              <a:t>18</a:t>
            </a:r>
            <a:r>
              <a:rPr lang="zh-CN" altLang="en-US" sz="2000" b="1">
                <a:solidFill>
                  <a:srgbClr val="121212"/>
                </a:solidFill>
                <a:effectLst/>
                <a:latin typeface="-apple-system"/>
                <a:ea typeface="宋体" panose="02010600030101010101" pitchFamily="2" charset="-122"/>
                <a:sym typeface="+mn-ea"/>
              </a:rPr>
              <a:t>名次，跌至如今的</a:t>
            </a:r>
            <a:r>
              <a:rPr lang="en-US" altLang="zh-CN" sz="2800" b="1">
                <a:solidFill>
                  <a:srgbClr val="C00000"/>
                </a:solidFill>
                <a:effectLst/>
                <a:latin typeface="-apple-system"/>
                <a:ea typeface="宋体" panose="02010600030101010101" pitchFamily="2" charset="-122"/>
                <a:sym typeface="+mn-ea"/>
              </a:rPr>
              <a:t>29</a:t>
            </a:r>
            <a:r>
              <a:rPr lang="zh-CN" altLang="en-US" sz="2000" b="1">
                <a:solidFill>
                  <a:srgbClr val="121212"/>
                </a:solidFill>
                <a:effectLst/>
                <a:latin typeface="-apple-system"/>
                <a:ea typeface="宋体" panose="02010600030101010101" pitchFamily="2" charset="-122"/>
                <a:sym typeface="+mn-ea"/>
              </a:rPr>
              <a:t>名</a:t>
            </a:r>
            <a:endParaRPr lang="zh-CN" altLang="en-US" sz="2000" b="1">
              <a:solidFill>
                <a:srgbClr val="121212"/>
              </a:solidFill>
              <a:effectLst/>
              <a:latin typeface="-apple-system"/>
              <a:ea typeface="宋体" panose="02010600030101010101" pitchFamily="2" charset="-122"/>
              <a:sym typeface="+mn-ea"/>
            </a:endParaRPr>
          </a:p>
        </p:txBody>
      </p:sp>
      <p:sp>
        <p:nvSpPr>
          <p:cNvPr id="8" name="文本框 7"/>
          <p:cNvSpPr txBox="1"/>
          <p:nvPr/>
        </p:nvSpPr>
        <p:spPr>
          <a:xfrm>
            <a:off x="6942455" y="449580"/>
            <a:ext cx="3719830" cy="58356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fr-FR" sz="3200" b="1">
                <a:solidFill>
                  <a:schemeClr val="bg1"/>
                </a:solidFill>
                <a:effectLst/>
                <a:latin typeface="Comic Sans MS" panose="030F0702030302020204" charset="0"/>
                <a:ea typeface="宋体" panose="02010600030101010101" pitchFamily="2" charset="-122"/>
                <a:cs typeface="Comic Sans MS" panose="030F0702030302020204" charset="0"/>
                <a:sym typeface="+mn-ea"/>
              </a:rPr>
              <a:t>何为</a:t>
            </a:r>
            <a:r>
              <a:rPr lang="fr-FR" altLang="zh-CN" sz="3200" b="1">
                <a:solidFill>
                  <a:schemeClr val="bg1"/>
                </a:solidFill>
                <a:effectLst/>
                <a:latin typeface="Comic Sans MS" panose="030F0702030302020204" charset="0"/>
                <a:cs typeface="Comic Sans MS" panose="030F0702030302020204" charset="0"/>
                <a:sym typeface="+mn-ea"/>
              </a:rPr>
              <a:t>Objective-C</a:t>
            </a:r>
            <a:r>
              <a:rPr lang="en-US" altLang="fr-FR" sz="3200" b="1">
                <a:solidFill>
                  <a:schemeClr val="bg1"/>
                </a:solidFill>
                <a:effectLst/>
                <a:latin typeface="Comic Sans MS" panose="030F0702030302020204" charset="0"/>
                <a:cs typeface="Comic Sans MS" panose="030F0702030302020204" charset="0"/>
                <a:sym typeface="+mn-ea"/>
              </a:rPr>
              <a:t> ?</a:t>
            </a:r>
            <a:endParaRPr lang="en-US" altLang="fr-FR" sz="3200" b="1">
              <a:solidFill>
                <a:schemeClr val="bg1"/>
              </a:solidFill>
              <a:effectLst/>
              <a:latin typeface="Comic Sans MS" panose="030F0702030302020204" charset="0"/>
              <a:cs typeface="Comic Sans MS" panose="030F0702030302020204" charset="0"/>
              <a:sym typeface="+mn-ea"/>
            </a:endParaRPr>
          </a:p>
        </p:txBody>
      </p:sp>
      <p:sp>
        <p:nvSpPr>
          <p:cNvPr id="13" name="文本框 12"/>
          <p:cNvSpPr txBox="1"/>
          <p:nvPr/>
        </p:nvSpPr>
        <p:spPr>
          <a:xfrm>
            <a:off x="1503045" y="5887720"/>
            <a:ext cx="1418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a:t>2018</a:t>
            </a:r>
            <a:r>
              <a:rPr lang="zh-CN" altLang="en-US" sz="2400" b="1">
                <a:ea typeface="宋体" panose="02010600030101010101" pitchFamily="2" charset="-122"/>
              </a:rPr>
              <a:t>年</a:t>
            </a:r>
            <a:endParaRPr lang="zh-CN" altLang="en-US" sz="2400" b="1">
              <a:ea typeface="宋体" panose="02010600030101010101" pitchFamily="2" charset="-122"/>
            </a:endParaRPr>
          </a:p>
        </p:txBody>
      </p:sp>
      <p:sp>
        <p:nvSpPr>
          <p:cNvPr id="37" name="文本框 36"/>
          <p:cNvSpPr txBox="1"/>
          <p:nvPr/>
        </p:nvSpPr>
        <p:spPr>
          <a:xfrm>
            <a:off x="7648575" y="6397625"/>
            <a:ext cx="1418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a:t>2023</a:t>
            </a:r>
            <a:r>
              <a:rPr lang="zh-CN" altLang="en-US" sz="2400" b="1">
                <a:ea typeface="宋体" panose="02010600030101010101" pitchFamily="2" charset="-122"/>
              </a:rPr>
              <a:t>年</a:t>
            </a:r>
            <a:endParaRPr lang="zh-CN" altLang="en-US" sz="2400" b="1">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ppt_x"/>
                                          </p:val>
                                        </p:tav>
                                        <p:tav tm="100000">
                                          <p:val>
                                            <p:strVal val="#ppt_x"/>
                                          </p:val>
                                        </p:tav>
                                      </p:tavLst>
                                    </p:anim>
                                    <p:anim calcmode="lin" valueType="num">
                                      <p:cBhvr additive="base">
                                        <p:cTn id="22"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ppt_x"/>
                                          </p:val>
                                        </p:tav>
                                        <p:tav tm="100000">
                                          <p:val>
                                            <p:strVal val="#ppt_x"/>
                                          </p:val>
                                        </p:tav>
                                      </p:tavLst>
                                    </p:anim>
                                    <p:anim calcmode="lin" valueType="num">
                                      <p:cBhvr additive="base">
                                        <p:cTn id="4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6" grpId="0"/>
      <p:bldP spid="8" grpId="0"/>
      <p:bldP spid="13" grpId="0"/>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iSHEJI-16"/>
          <p:cNvSpPr/>
          <p:nvPr>
            <p:custDataLst>
              <p:tags r:id="rId1"/>
            </p:custDataLst>
          </p:nvPr>
        </p:nvSpPr>
        <p:spPr>
          <a:xfrm>
            <a:off x="1186174" y="-988254"/>
            <a:ext cx="1554539" cy="3013664"/>
          </a:xfrm>
          <a:prstGeom prst="rect">
            <a:avLst/>
          </a:prstGeom>
          <a:blipFill dpi="0" rotWithShape="1">
            <a:blip r:embed="rId2"/>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6" name="iSHEJI-17"/>
          <p:cNvSpPr/>
          <p:nvPr>
            <p:custDataLst>
              <p:tags r:id="rId3"/>
            </p:custDataLst>
          </p:nvPr>
        </p:nvSpPr>
        <p:spPr>
          <a:xfrm>
            <a:off x="4848830" y="-988254"/>
            <a:ext cx="1554539" cy="3013664"/>
          </a:xfrm>
          <a:prstGeom prst="rect">
            <a:avLst/>
          </a:prstGeom>
          <a:blipFill dpi="0" rotWithShape="1">
            <a:blip r:embed="rId4"/>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8" name="iSHEJI-18"/>
          <p:cNvSpPr/>
          <p:nvPr>
            <p:custDataLst>
              <p:tags r:id="rId5"/>
            </p:custDataLst>
          </p:nvPr>
        </p:nvSpPr>
        <p:spPr>
          <a:xfrm>
            <a:off x="8511486" y="-988254"/>
            <a:ext cx="1554539" cy="3013664"/>
          </a:xfrm>
          <a:prstGeom prst="rect">
            <a:avLst/>
          </a:prstGeom>
          <a:blipFill dpi="0" rotWithShape="1">
            <a:blip r:embed="rId6"/>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9" name="iSHEJI-19"/>
          <p:cNvSpPr/>
          <p:nvPr>
            <p:custDataLst>
              <p:tags r:id="rId7"/>
            </p:custDataLst>
          </p:nvPr>
        </p:nvSpPr>
        <p:spPr>
          <a:xfrm>
            <a:off x="3030211" y="-647167"/>
            <a:ext cx="1554539" cy="3013664"/>
          </a:xfrm>
          <a:prstGeom prst="rect">
            <a:avLst/>
          </a:prstGeom>
          <a:blipFill dpi="0" rotWithShape="1">
            <a:blip r:embed="rId8"/>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0" name="iSHEJI-20"/>
          <p:cNvSpPr/>
          <p:nvPr>
            <p:custDataLst>
              <p:tags r:id="rId9"/>
            </p:custDataLst>
          </p:nvPr>
        </p:nvSpPr>
        <p:spPr>
          <a:xfrm>
            <a:off x="6692867" y="-647167"/>
            <a:ext cx="1554539" cy="3013664"/>
          </a:xfrm>
          <a:prstGeom prst="rect">
            <a:avLst/>
          </a:prstGeom>
          <a:blipFill dpi="0" rotWithShape="1">
            <a:blip r:embed="rId10"/>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1" name="iSHEJI-21"/>
          <p:cNvSpPr/>
          <p:nvPr>
            <p:custDataLst>
              <p:tags r:id="rId11"/>
            </p:custDataLst>
          </p:nvPr>
        </p:nvSpPr>
        <p:spPr>
          <a:xfrm>
            <a:off x="10355523" y="-647167"/>
            <a:ext cx="1554539" cy="3013664"/>
          </a:xfrm>
          <a:prstGeom prst="rect">
            <a:avLst/>
          </a:prstGeom>
          <a:blipFill dpi="0" rotWithShape="1">
            <a:blip r:embed="rId4"/>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0" name="文本框 9"/>
          <p:cNvSpPr txBox="1"/>
          <p:nvPr>
            <p:custDataLst>
              <p:tags r:id="rId12"/>
            </p:custDataLst>
          </p:nvPr>
        </p:nvSpPr>
        <p:spPr>
          <a:xfrm>
            <a:off x="5752465" y="2850515"/>
            <a:ext cx="6350000" cy="82994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i="0">
                <a:solidFill>
                  <a:srgbClr val="121212"/>
                </a:solidFill>
                <a:effectLst/>
                <a:latin typeface="-apple-system"/>
              </a:rPr>
              <a:t>Objective-C</a:t>
            </a:r>
            <a:r>
              <a:rPr lang="en-US" altLang="zh-CN" sz="2400" b="0" i="0">
                <a:solidFill>
                  <a:srgbClr val="121212"/>
                </a:solidFill>
                <a:effectLst/>
                <a:latin typeface="-apple-system"/>
              </a:rPr>
              <a:t> </a:t>
            </a:r>
            <a:r>
              <a:rPr lang="zh-CN" altLang="en-US" sz="2400" b="0" i="0">
                <a:solidFill>
                  <a:srgbClr val="121212"/>
                </a:solidFill>
                <a:effectLst/>
                <a:latin typeface="-apple-system"/>
              </a:rPr>
              <a:t>兴起于乔布斯带来的 </a:t>
            </a:r>
            <a:r>
              <a:rPr lang="en-US" altLang="zh-CN" sz="2400" b="1" i="0">
                <a:solidFill>
                  <a:srgbClr val="121212"/>
                </a:solidFill>
                <a:effectLst/>
                <a:latin typeface="-apple-system"/>
              </a:rPr>
              <a:t>iPhone</a:t>
            </a:r>
            <a:r>
              <a:rPr lang="en-US" altLang="zh-CN" sz="2400" b="0" i="0">
                <a:solidFill>
                  <a:srgbClr val="121212"/>
                </a:solidFill>
                <a:effectLst/>
                <a:latin typeface="-apple-system"/>
              </a:rPr>
              <a:t> </a:t>
            </a:r>
            <a:r>
              <a:rPr lang="zh-CN" altLang="en-US" sz="2400" b="0" i="0">
                <a:solidFill>
                  <a:srgbClr val="121212"/>
                </a:solidFill>
                <a:effectLst/>
                <a:latin typeface="-apple-system"/>
              </a:rPr>
              <a:t>所开启的移动端时代。</a:t>
            </a:r>
            <a:endParaRPr lang="zh-CN" altLang="en-US" sz="2400" b="0" i="0">
              <a:solidFill>
                <a:srgbClr val="121212"/>
              </a:solidFill>
              <a:effectLst/>
              <a:latin typeface="-apple-system"/>
            </a:endParaRPr>
          </a:p>
        </p:txBody>
      </p:sp>
      <p:pic>
        <p:nvPicPr>
          <p:cNvPr id="12" name="Picture 4" descr="越来越多的APP年度总结报告，可真的都懂你吗？|界面新闻 · JMedia"/>
          <p:cNvPicPr>
            <a:picLocks noChangeAspect="1" noChangeArrowheads="1"/>
          </p:cNvPicPr>
          <p:nvPr/>
        </p:nvPicPr>
        <p:blipFill>
          <a:blip r:embed="rId13">
            <a:extLst>
              <a:ext uri="{28A0092B-C50C-407E-A947-70E740481C1C}">
                <a14:useLocalDpi xmlns:a14="http://schemas.microsoft.com/office/drawing/2010/main" val="0"/>
              </a:ext>
            </a:extLst>
          </a:blip>
          <a:stretch>
            <a:fillRect/>
          </a:stretch>
        </p:blipFill>
        <p:spPr bwMode="auto">
          <a:xfrm>
            <a:off x="309880" y="2850515"/>
            <a:ext cx="5215890" cy="3067050"/>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p:cNvSpPr txBox="1"/>
          <p:nvPr/>
        </p:nvSpPr>
        <p:spPr>
          <a:xfrm>
            <a:off x="5879465" y="4117340"/>
            <a:ext cx="6096000" cy="92202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solidFill>
                  <a:srgbClr val="121212"/>
                </a:solidFill>
                <a:effectLst/>
                <a:latin typeface="-apple-system"/>
                <a:sym typeface="+mn-ea"/>
              </a:rPr>
              <a:t>随着移动端互联网的发展，对 </a:t>
            </a:r>
            <a:r>
              <a:rPr lang="en-US" altLang="zh-CN">
                <a:solidFill>
                  <a:srgbClr val="121212"/>
                </a:solidFill>
                <a:effectLst/>
                <a:latin typeface="-apple-system"/>
                <a:sym typeface="+mn-ea"/>
              </a:rPr>
              <a:t>App </a:t>
            </a:r>
            <a:r>
              <a:rPr lang="zh-CN" altLang="en-US">
                <a:solidFill>
                  <a:srgbClr val="121212"/>
                </a:solidFill>
                <a:effectLst/>
                <a:latin typeface="-apple-system"/>
                <a:sym typeface="+mn-ea"/>
              </a:rPr>
              <a:t>的需求井喷，大公司需要从 </a:t>
            </a:r>
            <a:r>
              <a:rPr lang="en-US" altLang="zh-CN">
                <a:solidFill>
                  <a:srgbClr val="121212"/>
                </a:solidFill>
                <a:effectLst/>
                <a:latin typeface="-apple-system"/>
                <a:sym typeface="+mn-ea"/>
              </a:rPr>
              <a:t>PC </a:t>
            </a:r>
            <a:r>
              <a:rPr lang="zh-CN" altLang="en-US">
                <a:solidFill>
                  <a:srgbClr val="121212"/>
                </a:solidFill>
                <a:effectLst/>
                <a:latin typeface="-apple-system"/>
                <a:sym typeface="+mn-ea"/>
              </a:rPr>
              <a:t>转型到移动端，创业公司也基本都是开发各种各样的 </a:t>
            </a:r>
            <a:r>
              <a:rPr lang="en-US" altLang="zh-CN">
                <a:solidFill>
                  <a:srgbClr val="121212"/>
                </a:solidFill>
                <a:effectLst/>
                <a:latin typeface="-apple-system"/>
                <a:sym typeface="+mn-ea"/>
              </a:rPr>
              <a:t>App</a:t>
            </a:r>
            <a:r>
              <a:rPr lang="zh-CN" altLang="en-US">
                <a:solidFill>
                  <a:srgbClr val="121212"/>
                </a:solidFill>
                <a:effectLst/>
                <a:latin typeface="-apple-system"/>
                <a:ea typeface="宋体" panose="02010600030101010101" pitchFamily="2" charset="-122"/>
                <a:sym typeface="+mn-ea"/>
              </a:rPr>
              <a:t>。</a:t>
            </a:r>
            <a:endParaRPr lang="zh-CN" altLang="en-US">
              <a:solidFill>
                <a:srgbClr val="121212"/>
              </a:solidFill>
              <a:effectLst/>
              <a:latin typeface="-apple-system"/>
              <a:sym typeface="+mn-ea"/>
            </a:endParaRPr>
          </a:p>
        </p:txBody>
      </p:sp>
      <p:sp>
        <p:nvSpPr>
          <p:cNvPr id="17" name="文本框 16"/>
          <p:cNvSpPr txBox="1"/>
          <p:nvPr/>
        </p:nvSpPr>
        <p:spPr>
          <a:xfrm>
            <a:off x="5879465" y="5476240"/>
            <a:ext cx="6096000" cy="922020"/>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solidFill>
                  <a:srgbClr val="121212"/>
                </a:solidFill>
                <a:effectLst/>
                <a:latin typeface="-apple-system"/>
                <a:sym typeface="+mn-ea"/>
              </a:rPr>
              <a:t>很容易就可以从投资人那里拿到钱，移动端开发人员也随着这波需求大潮迅速增长，培训班也出了大批移动端开发人员，基本会写点页面就可以拿到很不错的工资待遇。</a:t>
            </a:r>
            <a:endParaRPr lang="zh-CN" altLang="en-US">
              <a:solidFill>
                <a:srgbClr val="121212"/>
              </a:solidFill>
              <a:effectLst/>
              <a:latin typeface="-apple-system"/>
              <a:sym typeface="+mn-ea"/>
            </a:endParaRPr>
          </a:p>
        </p:txBody>
      </p:sp>
      <p:sp>
        <p:nvSpPr>
          <p:cNvPr id="18" name="下箭头 17"/>
          <p:cNvSpPr/>
          <p:nvPr/>
        </p:nvSpPr>
        <p:spPr>
          <a:xfrm>
            <a:off x="8636635" y="4863465"/>
            <a:ext cx="581025" cy="61277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iSHEJI-16"/>
          <p:cNvSpPr/>
          <p:nvPr>
            <p:custDataLst>
              <p:tags r:id="rId1"/>
            </p:custDataLst>
          </p:nvPr>
        </p:nvSpPr>
        <p:spPr>
          <a:xfrm>
            <a:off x="1186174" y="-988254"/>
            <a:ext cx="1554539" cy="3013664"/>
          </a:xfrm>
          <a:prstGeom prst="rect">
            <a:avLst/>
          </a:prstGeom>
          <a:blipFill dpi="0" rotWithShape="1">
            <a:blip r:embed="rId2">
              <a:alphaModFix amt="3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6" name="iSHEJI-17"/>
          <p:cNvSpPr/>
          <p:nvPr>
            <p:custDataLst>
              <p:tags r:id="rId3"/>
            </p:custDataLst>
          </p:nvPr>
        </p:nvSpPr>
        <p:spPr>
          <a:xfrm>
            <a:off x="4848830" y="-988254"/>
            <a:ext cx="1554539" cy="3013664"/>
          </a:xfrm>
          <a:prstGeom prst="rect">
            <a:avLst/>
          </a:prstGeom>
          <a:blipFill dpi="0" rotWithShape="1">
            <a:blip r:embed="rId4">
              <a:alphaModFix amt="31000"/>
            </a:blip>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8" name="iSHEJI-18"/>
          <p:cNvSpPr/>
          <p:nvPr>
            <p:custDataLst>
              <p:tags r:id="rId5"/>
            </p:custDataLst>
          </p:nvPr>
        </p:nvSpPr>
        <p:spPr>
          <a:xfrm>
            <a:off x="8511486" y="-988254"/>
            <a:ext cx="1554539" cy="3013664"/>
          </a:xfrm>
          <a:prstGeom prst="rect">
            <a:avLst/>
          </a:prstGeom>
          <a:blipFill dpi="0" rotWithShape="1">
            <a:blip r:embed="rId6">
              <a:alphaModFix amt="3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9" name="iSHEJI-19"/>
          <p:cNvSpPr/>
          <p:nvPr>
            <p:custDataLst>
              <p:tags r:id="rId7"/>
            </p:custDataLst>
          </p:nvPr>
        </p:nvSpPr>
        <p:spPr>
          <a:xfrm>
            <a:off x="3030211" y="-647167"/>
            <a:ext cx="1554539" cy="3013664"/>
          </a:xfrm>
          <a:prstGeom prst="rect">
            <a:avLst/>
          </a:prstGeom>
          <a:blipFill dpi="0" rotWithShape="1">
            <a:blip r:embed="rId8">
              <a:alphaModFix amt="31000"/>
            </a:blip>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0" name="iSHEJI-20"/>
          <p:cNvSpPr/>
          <p:nvPr>
            <p:custDataLst>
              <p:tags r:id="rId9"/>
            </p:custDataLst>
          </p:nvPr>
        </p:nvSpPr>
        <p:spPr>
          <a:xfrm>
            <a:off x="6692867" y="-647167"/>
            <a:ext cx="1554539" cy="3013664"/>
          </a:xfrm>
          <a:prstGeom prst="rect">
            <a:avLst/>
          </a:prstGeom>
          <a:blipFill dpi="0" rotWithShape="1">
            <a:blip r:embed="rId10">
              <a:alphaModFix amt="3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1" name="iSHEJI-21"/>
          <p:cNvSpPr/>
          <p:nvPr>
            <p:custDataLst>
              <p:tags r:id="rId11"/>
            </p:custDataLst>
          </p:nvPr>
        </p:nvSpPr>
        <p:spPr>
          <a:xfrm>
            <a:off x="10355523" y="-647167"/>
            <a:ext cx="1554539" cy="3013664"/>
          </a:xfrm>
          <a:prstGeom prst="rect">
            <a:avLst/>
          </a:prstGeom>
          <a:blipFill dpi="0" rotWithShape="1">
            <a:blip r:embed="rId4">
              <a:alphaModFix amt="3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7" name="Freeform 5"/>
          <p:cNvSpPr/>
          <p:nvPr>
            <p:custDataLst>
              <p:tags r:id="rId12"/>
            </p:custDataLst>
          </p:nvPr>
        </p:nvSpPr>
        <p:spPr bwMode="auto">
          <a:xfrm>
            <a:off x="1278383" y="2308279"/>
            <a:ext cx="8399523" cy="204791"/>
          </a:xfrm>
          <a:custGeom>
            <a:avLst/>
            <a:gdLst>
              <a:gd name="T0" fmla="*/ 171 w 174"/>
              <a:gd name="T1" fmla="*/ 7 h 7"/>
              <a:gd name="T2" fmla="*/ 3 w 174"/>
              <a:gd name="T3" fmla="*/ 7 h 7"/>
              <a:gd name="T4" fmla="*/ 0 w 174"/>
              <a:gd name="T5" fmla="*/ 3 h 7"/>
              <a:gd name="T6" fmla="*/ 3 w 174"/>
              <a:gd name="T7" fmla="*/ 0 h 7"/>
              <a:gd name="T8" fmla="*/ 171 w 174"/>
              <a:gd name="T9" fmla="*/ 0 h 7"/>
              <a:gd name="T10" fmla="*/ 174 w 174"/>
              <a:gd name="T11" fmla="*/ 3 h 7"/>
              <a:gd name="T12" fmla="*/ 171 w 17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74" h="7">
                <a:moveTo>
                  <a:pt x="171" y="7"/>
                </a:moveTo>
                <a:cubicBezTo>
                  <a:pt x="3" y="7"/>
                  <a:pt x="3" y="7"/>
                  <a:pt x="3" y="7"/>
                </a:cubicBezTo>
                <a:cubicBezTo>
                  <a:pt x="1" y="7"/>
                  <a:pt x="0" y="5"/>
                  <a:pt x="0" y="3"/>
                </a:cubicBezTo>
                <a:cubicBezTo>
                  <a:pt x="0" y="1"/>
                  <a:pt x="1" y="0"/>
                  <a:pt x="3" y="0"/>
                </a:cubicBezTo>
                <a:cubicBezTo>
                  <a:pt x="171" y="0"/>
                  <a:pt x="171" y="0"/>
                  <a:pt x="171" y="0"/>
                </a:cubicBezTo>
                <a:cubicBezTo>
                  <a:pt x="173" y="0"/>
                  <a:pt x="174" y="1"/>
                  <a:pt x="174" y="3"/>
                </a:cubicBezTo>
                <a:cubicBezTo>
                  <a:pt x="174" y="5"/>
                  <a:pt x="173" y="7"/>
                  <a:pt x="171" y="7"/>
                </a:cubicBez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grpSp>
        <p:nvGrpSpPr>
          <p:cNvPr id="11" name="组合 10"/>
          <p:cNvGrpSpPr/>
          <p:nvPr/>
        </p:nvGrpSpPr>
        <p:grpSpPr>
          <a:xfrm flipH="1">
            <a:off x="2991770" y="1376577"/>
            <a:ext cx="3808523" cy="1123855"/>
            <a:chOff x="4016376" y="2663825"/>
            <a:chExt cx="4681538" cy="1276350"/>
          </a:xfrm>
          <a:solidFill>
            <a:srgbClr val="00B0F0"/>
          </a:solidFill>
        </p:grpSpPr>
        <p:sp>
          <p:nvSpPr>
            <p:cNvPr id="14" name="Freeform 6"/>
            <p:cNvSpPr/>
            <p:nvPr>
              <p:custDataLst>
                <p:tags r:id="rId13"/>
              </p:custDataLst>
            </p:nvPr>
          </p:nvSpPr>
          <p:spPr bwMode="auto">
            <a:xfrm>
              <a:off x="4178301" y="2728913"/>
              <a:ext cx="4519613" cy="1211262"/>
            </a:xfrm>
            <a:custGeom>
              <a:avLst/>
              <a:gdLst>
                <a:gd name="T0" fmla="*/ 137 w 140"/>
                <a:gd name="T1" fmla="*/ 37 h 37"/>
                <a:gd name="T2" fmla="*/ 29 w 140"/>
                <a:gd name="T3" fmla="*/ 37 h 37"/>
                <a:gd name="T4" fmla="*/ 13 w 140"/>
                <a:gd name="T5" fmla="*/ 27 h 37"/>
                <a:gd name="T6" fmla="*/ 1 w 140"/>
                <a:gd name="T7" fmla="*/ 5 h 37"/>
                <a:gd name="T8" fmla="*/ 2 w 140"/>
                <a:gd name="T9" fmla="*/ 0 h 37"/>
                <a:gd name="T10" fmla="*/ 7 w 140"/>
                <a:gd name="T11" fmla="*/ 2 h 37"/>
                <a:gd name="T12" fmla="*/ 19 w 140"/>
                <a:gd name="T13" fmla="*/ 24 h 37"/>
                <a:gd name="T14" fmla="*/ 29 w 140"/>
                <a:gd name="T15" fmla="*/ 30 h 37"/>
                <a:gd name="T16" fmla="*/ 137 w 140"/>
                <a:gd name="T17" fmla="*/ 30 h 37"/>
                <a:gd name="T18" fmla="*/ 140 w 140"/>
                <a:gd name="T19" fmla="*/ 33 h 37"/>
                <a:gd name="T20" fmla="*/ 137 w 140"/>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37">
                  <a:moveTo>
                    <a:pt x="137" y="37"/>
                  </a:moveTo>
                  <a:cubicBezTo>
                    <a:pt x="29" y="37"/>
                    <a:pt x="29" y="37"/>
                    <a:pt x="29" y="37"/>
                  </a:cubicBezTo>
                  <a:cubicBezTo>
                    <a:pt x="22" y="37"/>
                    <a:pt x="16" y="33"/>
                    <a:pt x="13" y="27"/>
                  </a:cubicBezTo>
                  <a:cubicBezTo>
                    <a:pt x="1" y="5"/>
                    <a:pt x="1" y="5"/>
                    <a:pt x="1" y="5"/>
                  </a:cubicBezTo>
                  <a:cubicBezTo>
                    <a:pt x="0" y="4"/>
                    <a:pt x="1" y="1"/>
                    <a:pt x="2" y="0"/>
                  </a:cubicBezTo>
                  <a:cubicBezTo>
                    <a:pt x="4" y="0"/>
                    <a:pt x="6" y="0"/>
                    <a:pt x="7" y="2"/>
                  </a:cubicBezTo>
                  <a:cubicBezTo>
                    <a:pt x="19" y="24"/>
                    <a:pt x="19" y="24"/>
                    <a:pt x="19" y="24"/>
                  </a:cubicBezTo>
                  <a:cubicBezTo>
                    <a:pt x="21" y="28"/>
                    <a:pt x="25" y="30"/>
                    <a:pt x="29" y="30"/>
                  </a:cubicBezTo>
                  <a:cubicBezTo>
                    <a:pt x="137" y="30"/>
                    <a:pt x="137" y="30"/>
                    <a:pt x="137" y="30"/>
                  </a:cubicBezTo>
                  <a:cubicBezTo>
                    <a:pt x="139" y="30"/>
                    <a:pt x="140" y="32"/>
                    <a:pt x="140" y="33"/>
                  </a:cubicBezTo>
                  <a:cubicBezTo>
                    <a:pt x="140" y="35"/>
                    <a:pt x="139" y="37"/>
                    <a:pt x="137"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sp>
          <p:nvSpPr>
            <p:cNvPr id="21" name="Freeform 8"/>
            <p:cNvSpPr/>
            <p:nvPr>
              <p:custDataLst>
                <p:tags r:id="rId14"/>
              </p:custDataLst>
            </p:nvPr>
          </p:nvSpPr>
          <p:spPr bwMode="auto">
            <a:xfrm>
              <a:off x="4016376" y="2663825"/>
              <a:ext cx="839788" cy="654050"/>
            </a:xfrm>
            <a:custGeom>
              <a:avLst/>
              <a:gdLst>
                <a:gd name="T0" fmla="*/ 3 w 26"/>
                <a:gd name="T1" fmla="*/ 20 h 20"/>
                <a:gd name="T2" fmla="*/ 2 w 26"/>
                <a:gd name="T3" fmla="*/ 20 h 20"/>
                <a:gd name="T4" fmla="*/ 1 w 26"/>
                <a:gd name="T5" fmla="*/ 16 h 20"/>
                <a:gd name="T6" fmla="*/ 6 w 26"/>
                <a:gd name="T7" fmla="*/ 2 h 20"/>
                <a:gd name="T8" fmla="*/ 10 w 26"/>
                <a:gd name="T9" fmla="*/ 0 h 20"/>
                <a:gd name="T10" fmla="*/ 24 w 26"/>
                <a:gd name="T11" fmla="*/ 5 h 20"/>
                <a:gd name="T12" fmla="*/ 25 w 26"/>
                <a:gd name="T13" fmla="*/ 9 h 20"/>
                <a:gd name="T14" fmla="*/ 22 w 26"/>
                <a:gd name="T15" fmla="*/ 11 h 20"/>
                <a:gd name="T16" fmla="*/ 10 w 26"/>
                <a:gd name="T17" fmla="*/ 7 h 20"/>
                <a:gd name="T18" fmla="*/ 6 w 26"/>
                <a:gd name="T19" fmla="*/ 18 h 20"/>
                <a:gd name="T20" fmla="*/ 3 w 26"/>
                <a:gd name="T2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0">
                  <a:moveTo>
                    <a:pt x="3" y="20"/>
                  </a:moveTo>
                  <a:cubicBezTo>
                    <a:pt x="3" y="20"/>
                    <a:pt x="3" y="20"/>
                    <a:pt x="2" y="20"/>
                  </a:cubicBezTo>
                  <a:cubicBezTo>
                    <a:pt x="1" y="19"/>
                    <a:pt x="0" y="18"/>
                    <a:pt x="1" y="16"/>
                  </a:cubicBezTo>
                  <a:cubicBezTo>
                    <a:pt x="6" y="2"/>
                    <a:pt x="6" y="2"/>
                    <a:pt x="6" y="2"/>
                  </a:cubicBezTo>
                  <a:cubicBezTo>
                    <a:pt x="6" y="1"/>
                    <a:pt x="8" y="0"/>
                    <a:pt x="10" y="0"/>
                  </a:cubicBezTo>
                  <a:cubicBezTo>
                    <a:pt x="24" y="5"/>
                    <a:pt x="24" y="5"/>
                    <a:pt x="24" y="5"/>
                  </a:cubicBezTo>
                  <a:cubicBezTo>
                    <a:pt x="25" y="6"/>
                    <a:pt x="26" y="8"/>
                    <a:pt x="25" y="9"/>
                  </a:cubicBezTo>
                  <a:cubicBezTo>
                    <a:pt x="25" y="11"/>
                    <a:pt x="23" y="12"/>
                    <a:pt x="22" y="11"/>
                  </a:cubicBezTo>
                  <a:cubicBezTo>
                    <a:pt x="10" y="7"/>
                    <a:pt x="10" y="7"/>
                    <a:pt x="10" y="7"/>
                  </a:cubicBezTo>
                  <a:cubicBezTo>
                    <a:pt x="6" y="18"/>
                    <a:pt x="6" y="18"/>
                    <a:pt x="6" y="18"/>
                  </a:cubicBezTo>
                  <a:cubicBezTo>
                    <a:pt x="6" y="19"/>
                    <a:pt x="5" y="20"/>
                    <a:pt x="3"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grpSp>
      <p:sp>
        <p:nvSpPr>
          <p:cNvPr id="22" name="任意多边形 20"/>
          <p:cNvSpPr/>
          <p:nvPr>
            <p:custDataLst>
              <p:tags r:id="rId15"/>
            </p:custDataLst>
          </p:nvPr>
        </p:nvSpPr>
        <p:spPr bwMode="auto">
          <a:xfrm flipH="1">
            <a:off x="4840823" y="2308279"/>
            <a:ext cx="4498484" cy="1359578"/>
          </a:xfrm>
          <a:custGeom>
            <a:avLst/>
            <a:gdLst>
              <a:gd name="connsiteX0" fmla="*/ 1368617 w 6117800"/>
              <a:gd name="connsiteY0" fmla="*/ 0 h 1668462"/>
              <a:gd name="connsiteX1" fmla="*/ 1595944 w 6117800"/>
              <a:gd name="connsiteY1" fmla="*/ 0 h 1668462"/>
              <a:gd name="connsiteX2" fmla="*/ 1714242 w 6117800"/>
              <a:gd name="connsiteY2" fmla="*/ 0 h 1668462"/>
              <a:gd name="connsiteX3" fmla="*/ 1794894 w 6117800"/>
              <a:gd name="connsiteY3" fmla="*/ 0 h 1668462"/>
              <a:gd name="connsiteX4" fmla="*/ 2660058 w 6117800"/>
              <a:gd name="connsiteY4" fmla="*/ 0 h 1668462"/>
              <a:gd name="connsiteX5" fmla="*/ 6117800 w 6117800"/>
              <a:gd name="connsiteY5" fmla="*/ 0 h 1668462"/>
              <a:gd name="connsiteX6" fmla="*/ 6117800 w 6117800"/>
              <a:gd name="connsiteY6" fmla="*/ 229268 h 1668462"/>
              <a:gd name="connsiteX7" fmla="*/ 1714242 w 6117800"/>
              <a:gd name="connsiteY7" fmla="*/ 229268 h 1668462"/>
              <a:gd name="connsiteX8" fmla="*/ 1714242 w 6117800"/>
              <a:gd name="connsiteY8" fmla="*/ 229014 h 1668462"/>
              <a:gd name="connsiteX9" fmla="*/ 1683911 w 6117800"/>
              <a:gd name="connsiteY9" fmla="*/ 229014 h 1668462"/>
              <a:gd name="connsiteX10" fmla="*/ 1368617 w 6117800"/>
              <a:gd name="connsiteY10" fmla="*/ 229014 h 1668462"/>
              <a:gd name="connsiteX11" fmla="*/ 884326 w 6117800"/>
              <a:gd name="connsiteY11" fmla="*/ 523461 h 1668462"/>
              <a:gd name="connsiteX12" fmla="*/ 414861 w 6117800"/>
              <a:gd name="connsiteY12" fmla="*/ 1415440 h 1668462"/>
              <a:gd name="connsiteX13" fmla="*/ 495482 w 6117800"/>
              <a:gd name="connsiteY13" fmla="*/ 1401850 h 1668462"/>
              <a:gd name="connsiteX14" fmla="*/ 659110 w 6117800"/>
              <a:gd name="connsiteY14" fmla="*/ 1374270 h 1668462"/>
              <a:gd name="connsiteX15" fmla="*/ 788396 w 6117800"/>
              <a:gd name="connsiteY15" fmla="*/ 1439646 h 1668462"/>
              <a:gd name="connsiteX16" fmla="*/ 723753 w 6117800"/>
              <a:gd name="connsiteY16" fmla="*/ 1570398 h 1668462"/>
              <a:gd name="connsiteX17" fmla="*/ 206609 w 6117800"/>
              <a:gd name="connsiteY17" fmla="*/ 1668462 h 1668462"/>
              <a:gd name="connsiteX18" fmla="*/ 109644 w 6117800"/>
              <a:gd name="connsiteY18" fmla="*/ 1570398 h 1668462"/>
              <a:gd name="connsiteX19" fmla="*/ 12679 w 6117800"/>
              <a:gd name="connsiteY19" fmla="*/ 1080077 h 1668462"/>
              <a:gd name="connsiteX20" fmla="*/ 77322 w 6117800"/>
              <a:gd name="connsiteY20" fmla="*/ 982013 h 1668462"/>
              <a:gd name="connsiteX21" fmla="*/ 206609 w 6117800"/>
              <a:gd name="connsiteY21" fmla="*/ 1047389 h 1668462"/>
              <a:gd name="connsiteX22" fmla="*/ 236579 w 6117800"/>
              <a:gd name="connsiteY22" fmla="*/ 1229248 h 1668462"/>
              <a:gd name="connsiteX23" fmla="*/ 243948 w 6117800"/>
              <a:gd name="connsiteY23" fmla="*/ 1273964 h 1668462"/>
              <a:gd name="connsiteX24" fmla="*/ 264964 w 6117800"/>
              <a:gd name="connsiteY24" fmla="*/ 1234034 h 1668462"/>
              <a:gd name="connsiteX25" fmla="*/ 690610 w 6117800"/>
              <a:gd name="connsiteY25" fmla="*/ 425312 h 1668462"/>
              <a:gd name="connsiteX26" fmla="*/ 1368617 w 6117800"/>
              <a:gd name="connsiteY26" fmla="*/ 0 h 166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117800" h="1668461">
                <a:moveTo>
                  <a:pt x="1368617" y="0"/>
                </a:moveTo>
                <a:cubicBezTo>
                  <a:pt x="1449332" y="0"/>
                  <a:pt x="1525003" y="0"/>
                  <a:pt x="1595944" y="0"/>
                </a:cubicBezTo>
                <a:lnTo>
                  <a:pt x="1714242" y="0"/>
                </a:lnTo>
                <a:lnTo>
                  <a:pt x="1794894" y="0"/>
                </a:lnTo>
                <a:cubicBezTo>
                  <a:pt x="2660058" y="0"/>
                  <a:pt x="2660058" y="0"/>
                  <a:pt x="2660058" y="0"/>
                </a:cubicBezTo>
                <a:lnTo>
                  <a:pt x="6117800" y="0"/>
                </a:lnTo>
                <a:lnTo>
                  <a:pt x="6117800" y="229268"/>
                </a:lnTo>
                <a:lnTo>
                  <a:pt x="1714242" y="229268"/>
                </a:lnTo>
                <a:lnTo>
                  <a:pt x="1714242" y="229014"/>
                </a:lnTo>
                <a:lnTo>
                  <a:pt x="1683911" y="229014"/>
                </a:lnTo>
                <a:cubicBezTo>
                  <a:pt x="1368617" y="229014"/>
                  <a:pt x="1368617" y="229014"/>
                  <a:pt x="1368617" y="229014"/>
                </a:cubicBezTo>
                <a:cubicBezTo>
                  <a:pt x="1174900" y="229014"/>
                  <a:pt x="981184" y="327163"/>
                  <a:pt x="884326" y="523461"/>
                </a:cubicBezTo>
                <a:lnTo>
                  <a:pt x="414861" y="1415440"/>
                </a:lnTo>
                <a:lnTo>
                  <a:pt x="495482" y="1401850"/>
                </a:lnTo>
                <a:cubicBezTo>
                  <a:pt x="659110" y="1374270"/>
                  <a:pt x="659110" y="1374270"/>
                  <a:pt x="659110" y="1374270"/>
                </a:cubicBezTo>
                <a:cubicBezTo>
                  <a:pt x="723753" y="1341582"/>
                  <a:pt x="788396" y="1374270"/>
                  <a:pt x="788396" y="1439646"/>
                </a:cubicBezTo>
                <a:cubicBezTo>
                  <a:pt x="788396" y="1505022"/>
                  <a:pt x="756075" y="1537710"/>
                  <a:pt x="723753" y="1570398"/>
                </a:cubicBezTo>
                <a:cubicBezTo>
                  <a:pt x="206609" y="1668462"/>
                  <a:pt x="206609" y="1668462"/>
                  <a:pt x="206609" y="1668462"/>
                </a:cubicBezTo>
                <a:cubicBezTo>
                  <a:pt x="141965" y="1668462"/>
                  <a:pt x="109644" y="1635774"/>
                  <a:pt x="109644" y="1570398"/>
                </a:cubicBezTo>
                <a:cubicBezTo>
                  <a:pt x="12679" y="1080077"/>
                  <a:pt x="12679" y="1080077"/>
                  <a:pt x="12679" y="1080077"/>
                </a:cubicBezTo>
                <a:cubicBezTo>
                  <a:pt x="-19642" y="1047389"/>
                  <a:pt x="12679" y="982013"/>
                  <a:pt x="77322" y="982013"/>
                </a:cubicBezTo>
                <a:cubicBezTo>
                  <a:pt x="141965" y="949325"/>
                  <a:pt x="174287" y="982013"/>
                  <a:pt x="206609" y="1047389"/>
                </a:cubicBezTo>
                <a:cubicBezTo>
                  <a:pt x="218729" y="1120937"/>
                  <a:pt x="228577" y="1180695"/>
                  <a:pt x="236579" y="1229248"/>
                </a:cubicBezTo>
                <a:lnTo>
                  <a:pt x="243948" y="1273964"/>
                </a:lnTo>
                <a:lnTo>
                  <a:pt x="264964" y="1234034"/>
                </a:lnTo>
                <a:cubicBezTo>
                  <a:pt x="690610" y="425312"/>
                  <a:pt x="690610" y="425312"/>
                  <a:pt x="690610" y="425312"/>
                </a:cubicBezTo>
                <a:cubicBezTo>
                  <a:pt x="819754" y="163582"/>
                  <a:pt x="1078042" y="0"/>
                  <a:pt x="1368617" y="0"/>
                </a:cubicBezTo>
                <a:close/>
              </a:path>
            </a:pathLst>
          </a:custGeom>
          <a:solidFill>
            <a:srgbClr val="00B0F0"/>
          </a:solidFill>
          <a:ln>
            <a:noFill/>
          </a:ln>
        </p:spPr>
        <p:txBody>
          <a:bodyPr vert="horz" wrap="square" lIns="91440" tIns="45720" rIns="91440" bIns="45720" numCol="1" anchor="t" anchorCtr="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sp>
        <p:nvSpPr>
          <p:cNvPr id="23" name="矩形 22"/>
          <p:cNvSpPr/>
          <p:nvPr>
            <p:custDataLst>
              <p:tags r:id="rId16"/>
            </p:custDataLst>
          </p:nvPr>
        </p:nvSpPr>
        <p:spPr>
          <a:xfrm>
            <a:off x="3521584" y="3827104"/>
            <a:ext cx="2153884" cy="677434"/>
          </a:xfrm>
          <a:prstGeom prst="rect">
            <a:avLst/>
          </a:prstGeom>
          <a:solidFill>
            <a:srgbClr val="0082B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000" b="1">
                <a:solidFill>
                  <a:schemeClr val="bg1"/>
                </a:solidFill>
                <a:latin typeface="微软雅黑" panose="020B0503020204020204" charset="-122"/>
                <a:ea typeface="微软雅黑" panose="020B0503020204020204" charset="-122"/>
              </a:rPr>
              <a:t>2013</a:t>
            </a:r>
            <a:r>
              <a:rPr lang="zh-CN" altLang="en-US" sz="2000" b="1">
                <a:solidFill>
                  <a:schemeClr val="bg1"/>
                </a:solidFill>
                <a:latin typeface="微软雅黑" panose="020B0503020204020204" charset="-122"/>
                <a:ea typeface="微软雅黑" panose="020B0503020204020204" charset="-122"/>
              </a:rPr>
              <a:t>年以前 </a:t>
            </a:r>
            <a:endParaRPr lang="en-US" altLang="zh-CN" sz="2000" b="1">
              <a:solidFill>
                <a:schemeClr val="bg1"/>
              </a:solidFill>
              <a:latin typeface="微软雅黑" panose="020B0503020204020204" charset="-122"/>
              <a:ea typeface="微软雅黑" panose="020B0503020204020204" charset="-122"/>
            </a:endParaRPr>
          </a:p>
          <a:p>
            <a:pPr algn="ctr"/>
            <a:r>
              <a:rPr lang="zh-CN" altLang="en-US" sz="2000" b="1">
                <a:solidFill>
                  <a:schemeClr val="bg1"/>
                </a:solidFill>
                <a:latin typeface="微软雅黑" panose="020B0503020204020204" charset="-122"/>
                <a:ea typeface="微软雅黑" panose="020B0503020204020204" charset="-122"/>
              </a:rPr>
              <a:t>单体应用</a:t>
            </a:r>
            <a:endParaRPr lang="zh-CN" altLang="en-US" sz="2000" b="1">
              <a:solidFill>
                <a:schemeClr val="bg1"/>
              </a:solidFill>
              <a:latin typeface="微软雅黑" panose="020B0503020204020204" charset="-122"/>
              <a:ea typeface="微软雅黑" panose="020B0503020204020204" charset="-122"/>
            </a:endParaRPr>
          </a:p>
        </p:txBody>
      </p:sp>
      <p:sp>
        <p:nvSpPr>
          <p:cNvPr id="24" name="矩形 23"/>
          <p:cNvSpPr/>
          <p:nvPr>
            <p:custDataLst>
              <p:tags r:id="rId17"/>
            </p:custDataLst>
          </p:nvPr>
        </p:nvSpPr>
        <p:spPr>
          <a:xfrm>
            <a:off x="5590274" y="477693"/>
            <a:ext cx="2234357" cy="683631"/>
          </a:xfrm>
          <a:prstGeom prst="rect">
            <a:avLst/>
          </a:prstGeom>
          <a:solidFill>
            <a:srgbClr val="0082B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000" b="1">
                <a:solidFill>
                  <a:schemeClr val="bg1"/>
                </a:solidFill>
                <a:latin typeface="微软雅黑" panose="020B0503020204020204" charset="-122"/>
                <a:ea typeface="微软雅黑" panose="020B0503020204020204" charset="-122"/>
              </a:rPr>
              <a:t> 2013~2015</a:t>
            </a:r>
            <a:r>
              <a:rPr lang="zh-CN" altLang="en-US" sz="2000" b="1">
                <a:solidFill>
                  <a:schemeClr val="bg1"/>
                </a:solidFill>
                <a:latin typeface="微软雅黑" panose="020B0503020204020204" charset="-122"/>
                <a:ea typeface="微软雅黑" panose="020B0503020204020204" charset="-122"/>
              </a:rPr>
              <a:t>年 </a:t>
            </a:r>
            <a:endParaRPr lang="en-US" altLang="zh-CN" sz="2000" b="1">
              <a:solidFill>
                <a:schemeClr val="bg1"/>
              </a:solidFill>
              <a:latin typeface="微软雅黑" panose="020B0503020204020204" charset="-122"/>
              <a:ea typeface="微软雅黑" panose="020B0503020204020204" charset="-122"/>
            </a:endParaRPr>
          </a:p>
          <a:p>
            <a:pPr algn="ctr"/>
            <a:r>
              <a:rPr lang="zh-CN" altLang="en-US" sz="2000" b="1">
                <a:solidFill>
                  <a:schemeClr val="bg1"/>
                </a:solidFill>
                <a:latin typeface="微软雅黑" panose="020B0503020204020204" charset="-122"/>
                <a:ea typeface="微软雅黑" panose="020B0503020204020204" charset="-122"/>
              </a:rPr>
              <a:t>平台型应用</a:t>
            </a:r>
            <a:endParaRPr lang="zh-CN" altLang="en-US" sz="2000" b="1">
              <a:solidFill>
                <a:schemeClr val="bg1"/>
              </a:solidFill>
              <a:latin typeface="微软雅黑" panose="020B0503020204020204" charset="-122"/>
              <a:ea typeface="微软雅黑" panose="020B0503020204020204" charset="-122"/>
            </a:endParaRPr>
          </a:p>
        </p:txBody>
      </p:sp>
      <p:grpSp>
        <p:nvGrpSpPr>
          <p:cNvPr id="27" name="组合 26"/>
          <p:cNvGrpSpPr/>
          <p:nvPr/>
        </p:nvGrpSpPr>
        <p:grpSpPr>
          <a:xfrm flipH="1">
            <a:off x="1278383" y="2299401"/>
            <a:ext cx="2892532" cy="1312450"/>
            <a:chOff x="4630739" y="3755748"/>
            <a:chExt cx="4002087" cy="1819552"/>
          </a:xfrm>
          <a:solidFill>
            <a:srgbClr val="00B0F0"/>
          </a:solidFill>
        </p:grpSpPr>
        <p:sp>
          <p:nvSpPr>
            <p:cNvPr id="28" name="Freeform 7"/>
            <p:cNvSpPr/>
            <p:nvPr>
              <p:custDataLst>
                <p:tags r:id="rId18"/>
              </p:custDataLst>
            </p:nvPr>
          </p:nvSpPr>
          <p:spPr bwMode="auto">
            <a:xfrm>
              <a:off x="4791076" y="3755748"/>
              <a:ext cx="3841750" cy="1766887"/>
            </a:xfrm>
            <a:custGeom>
              <a:avLst/>
              <a:gdLst>
                <a:gd name="T0" fmla="*/ 4 w 119"/>
                <a:gd name="T1" fmla="*/ 54 h 54"/>
                <a:gd name="T2" fmla="*/ 2 w 119"/>
                <a:gd name="T3" fmla="*/ 54 h 54"/>
                <a:gd name="T4" fmla="*/ 1 w 119"/>
                <a:gd name="T5" fmla="*/ 49 h 54"/>
                <a:gd name="T6" fmla="*/ 21 w 119"/>
                <a:gd name="T7" fmla="*/ 13 h 54"/>
                <a:gd name="T8" fmla="*/ 42 w 119"/>
                <a:gd name="T9" fmla="*/ 0 h 54"/>
                <a:gd name="T10" fmla="*/ 115 w 119"/>
                <a:gd name="T11" fmla="*/ 0 h 54"/>
                <a:gd name="T12" fmla="*/ 119 w 119"/>
                <a:gd name="T13" fmla="*/ 3 h 54"/>
                <a:gd name="T14" fmla="*/ 115 w 119"/>
                <a:gd name="T15" fmla="*/ 7 h 54"/>
                <a:gd name="T16" fmla="*/ 42 w 119"/>
                <a:gd name="T17" fmla="*/ 7 h 54"/>
                <a:gd name="T18" fmla="*/ 27 w 119"/>
                <a:gd name="T19" fmla="*/ 16 h 54"/>
                <a:gd name="T20" fmla="*/ 7 w 119"/>
                <a:gd name="T21" fmla="*/ 53 h 54"/>
                <a:gd name="T22" fmla="*/ 4 w 119"/>
                <a:gd name="T2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 h="54">
                  <a:moveTo>
                    <a:pt x="4" y="54"/>
                  </a:moveTo>
                  <a:cubicBezTo>
                    <a:pt x="3" y="54"/>
                    <a:pt x="3" y="54"/>
                    <a:pt x="2" y="54"/>
                  </a:cubicBezTo>
                  <a:cubicBezTo>
                    <a:pt x="1" y="53"/>
                    <a:pt x="0" y="51"/>
                    <a:pt x="1" y="49"/>
                  </a:cubicBezTo>
                  <a:cubicBezTo>
                    <a:pt x="21" y="13"/>
                    <a:pt x="21" y="13"/>
                    <a:pt x="21" y="13"/>
                  </a:cubicBezTo>
                  <a:cubicBezTo>
                    <a:pt x="25" y="5"/>
                    <a:pt x="33" y="0"/>
                    <a:pt x="42" y="0"/>
                  </a:cubicBezTo>
                  <a:cubicBezTo>
                    <a:pt x="115" y="0"/>
                    <a:pt x="115" y="0"/>
                    <a:pt x="115" y="0"/>
                  </a:cubicBezTo>
                  <a:cubicBezTo>
                    <a:pt x="117" y="0"/>
                    <a:pt x="119" y="2"/>
                    <a:pt x="119" y="3"/>
                  </a:cubicBezTo>
                  <a:cubicBezTo>
                    <a:pt x="119" y="5"/>
                    <a:pt x="117" y="7"/>
                    <a:pt x="115" y="7"/>
                  </a:cubicBezTo>
                  <a:cubicBezTo>
                    <a:pt x="42" y="7"/>
                    <a:pt x="42" y="7"/>
                    <a:pt x="42" y="7"/>
                  </a:cubicBezTo>
                  <a:cubicBezTo>
                    <a:pt x="35" y="7"/>
                    <a:pt x="30" y="10"/>
                    <a:pt x="27" y="16"/>
                  </a:cubicBezTo>
                  <a:cubicBezTo>
                    <a:pt x="7" y="53"/>
                    <a:pt x="7" y="53"/>
                    <a:pt x="7" y="53"/>
                  </a:cubicBezTo>
                  <a:cubicBezTo>
                    <a:pt x="6" y="54"/>
                    <a:pt x="5" y="54"/>
                    <a:pt x="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sp>
          <p:nvSpPr>
            <p:cNvPr id="30" name="Freeform 11"/>
            <p:cNvSpPr/>
            <p:nvPr>
              <p:custDataLst>
                <p:tags r:id="rId19"/>
              </p:custDataLst>
            </p:nvPr>
          </p:nvSpPr>
          <p:spPr bwMode="auto">
            <a:xfrm>
              <a:off x="4630739" y="4887913"/>
              <a:ext cx="806450" cy="687387"/>
            </a:xfrm>
            <a:custGeom>
              <a:avLst/>
              <a:gdLst>
                <a:gd name="T0" fmla="*/ 7 w 25"/>
                <a:gd name="T1" fmla="*/ 21 h 21"/>
                <a:gd name="T2" fmla="*/ 4 w 25"/>
                <a:gd name="T3" fmla="*/ 19 h 21"/>
                <a:gd name="T4" fmla="*/ 1 w 25"/>
                <a:gd name="T5" fmla="*/ 4 h 21"/>
                <a:gd name="T6" fmla="*/ 3 w 25"/>
                <a:gd name="T7" fmla="*/ 0 h 21"/>
                <a:gd name="T8" fmla="*/ 7 w 25"/>
                <a:gd name="T9" fmla="*/ 2 h 21"/>
                <a:gd name="T10" fmla="*/ 9 w 25"/>
                <a:gd name="T11" fmla="*/ 15 h 21"/>
                <a:gd name="T12" fmla="*/ 21 w 25"/>
                <a:gd name="T13" fmla="*/ 12 h 21"/>
                <a:gd name="T14" fmla="*/ 25 w 25"/>
                <a:gd name="T15" fmla="*/ 15 h 21"/>
                <a:gd name="T16" fmla="*/ 23 w 25"/>
                <a:gd name="T17" fmla="*/ 18 h 21"/>
                <a:gd name="T18" fmla="*/ 7 w 25"/>
                <a:gd name="T19" fmla="*/ 21 h 21"/>
                <a:gd name="T20" fmla="*/ 7 w 25"/>
                <a:gd name="T21"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7" y="21"/>
                  </a:moveTo>
                  <a:cubicBezTo>
                    <a:pt x="5" y="21"/>
                    <a:pt x="4" y="20"/>
                    <a:pt x="4" y="19"/>
                  </a:cubicBezTo>
                  <a:cubicBezTo>
                    <a:pt x="1" y="4"/>
                    <a:pt x="1" y="4"/>
                    <a:pt x="1" y="4"/>
                  </a:cubicBezTo>
                  <a:cubicBezTo>
                    <a:pt x="0" y="2"/>
                    <a:pt x="1" y="0"/>
                    <a:pt x="3" y="0"/>
                  </a:cubicBezTo>
                  <a:cubicBezTo>
                    <a:pt x="5" y="0"/>
                    <a:pt x="6" y="1"/>
                    <a:pt x="7" y="2"/>
                  </a:cubicBezTo>
                  <a:cubicBezTo>
                    <a:pt x="9" y="15"/>
                    <a:pt x="9" y="15"/>
                    <a:pt x="9" y="15"/>
                  </a:cubicBezTo>
                  <a:cubicBezTo>
                    <a:pt x="21" y="12"/>
                    <a:pt x="21" y="12"/>
                    <a:pt x="21" y="12"/>
                  </a:cubicBezTo>
                  <a:cubicBezTo>
                    <a:pt x="23" y="12"/>
                    <a:pt x="25" y="13"/>
                    <a:pt x="25" y="15"/>
                  </a:cubicBezTo>
                  <a:cubicBezTo>
                    <a:pt x="25" y="16"/>
                    <a:pt x="24" y="18"/>
                    <a:pt x="23" y="18"/>
                  </a:cubicBezTo>
                  <a:cubicBezTo>
                    <a:pt x="7" y="21"/>
                    <a:pt x="7" y="21"/>
                    <a:pt x="7" y="21"/>
                  </a:cubicBezTo>
                  <a:cubicBezTo>
                    <a:pt x="7" y="21"/>
                    <a:pt x="7" y="21"/>
                    <a:pt x="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3200">
                <a:solidFill>
                  <a:schemeClr val="bg1"/>
                </a:solidFill>
              </a:endParaRPr>
            </a:p>
          </p:txBody>
        </p:sp>
      </p:grpSp>
      <p:sp>
        <p:nvSpPr>
          <p:cNvPr id="32" name="矩形 31"/>
          <p:cNvSpPr/>
          <p:nvPr>
            <p:custDataLst>
              <p:tags r:id="rId20"/>
            </p:custDataLst>
          </p:nvPr>
        </p:nvSpPr>
        <p:spPr>
          <a:xfrm>
            <a:off x="8118709" y="3773536"/>
            <a:ext cx="2234357" cy="731002"/>
          </a:xfrm>
          <a:prstGeom prst="rect">
            <a:avLst/>
          </a:prstGeom>
          <a:solidFill>
            <a:srgbClr val="0082B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000" b="1">
                <a:solidFill>
                  <a:schemeClr val="bg1"/>
                </a:solidFill>
                <a:latin typeface="微软雅黑" panose="020B0503020204020204" charset="-122"/>
                <a:ea typeface="微软雅黑" panose="020B0503020204020204" charset="-122"/>
              </a:rPr>
              <a:t>2015</a:t>
            </a:r>
            <a:r>
              <a:rPr lang="zh-CN" altLang="en-US" sz="2000" b="1">
                <a:solidFill>
                  <a:schemeClr val="bg1"/>
                </a:solidFill>
                <a:latin typeface="微软雅黑" panose="020B0503020204020204" charset="-122"/>
                <a:ea typeface="微软雅黑" panose="020B0503020204020204" charset="-122"/>
              </a:rPr>
              <a:t>年至今 </a:t>
            </a:r>
            <a:endParaRPr lang="en-US" altLang="zh-CN" sz="2000" b="1">
              <a:solidFill>
                <a:schemeClr val="bg1"/>
              </a:solidFill>
              <a:latin typeface="微软雅黑" panose="020B0503020204020204" charset="-122"/>
              <a:ea typeface="微软雅黑" panose="020B0503020204020204" charset="-122"/>
            </a:endParaRPr>
          </a:p>
          <a:p>
            <a:pPr algn="ctr"/>
            <a:r>
              <a:rPr lang="zh-CN" altLang="en-US" sz="2000" b="1">
                <a:solidFill>
                  <a:schemeClr val="bg1"/>
                </a:solidFill>
                <a:latin typeface="微软雅黑" panose="020B0503020204020204" charset="-122"/>
                <a:ea typeface="微软雅黑" panose="020B0503020204020204" charset="-122"/>
              </a:rPr>
              <a:t>超级</a:t>
            </a:r>
            <a:r>
              <a:rPr lang="fr-FR" altLang="zh-CN" sz="2000" b="1">
                <a:solidFill>
                  <a:schemeClr val="bg1"/>
                </a:solidFill>
                <a:latin typeface="微软雅黑" panose="020B0503020204020204" charset="-122"/>
                <a:ea typeface="微软雅黑" panose="020B0503020204020204" charset="-122"/>
              </a:rPr>
              <a:t>App</a:t>
            </a:r>
            <a:endParaRPr lang="fr-FR" altLang="zh-CN" sz="2000" b="1">
              <a:solidFill>
                <a:schemeClr val="bg1"/>
              </a:solidFill>
              <a:latin typeface="微软雅黑" panose="020B0503020204020204" charset="-122"/>
              <a:ea typeface="微软雅黑" panose="020B0503020204020204" charset="-122"/>
            </a:endParaRPr>
          </a:p>
        </p:txBody>
      </p:sp>
      <p:sp>
        <p:nvSpPr>
          <p:cNvPr id="34" name="文本框 33"/>
          <p:cNvSpPr txBox="1"/>
          <p:nvPr/>
        </p:nvSpPr>
        <p:spPr>
          <a:xfrm>
            <a:off x="546423" y="5012869"/>
            <a:ext cx="4824740" cy="147637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en-US" sz="1800" b="0" i="0">
                <a:solidFill>
                  <a:srgbClr val="121212"/>
                </a:solidFill>
                <a:effectLst/>
                <a:latin typeface="-apple-system"/>
              </a:rPr>
              <a:t>这个时期的应用主要是将 PC 上的简单功能搬到手机上，然后网页对移动端做适配。</a:t>
            </a:r>
            <a:endParaRPr lang="zh-CN" altLang="en-US" sz="1800" b="0" i="0">
              <a:solidFill>
                <a:srgbClr val="121212"/>
              </a:solidFill>
              <a:effectLst/>
              <a:latin typeface="-apple-system"/>
            </a:endParaRPr>
          </a:p>
          <a:p>
            <a:pPr algn="l">
              <a:buClrTx/>
              <a:buSzTx/>
              <a:buFontTx/>
            </a:pPr>
            <a:r>
              <a:rPr lang="zh-CN" altLang="en-US" sz="1800" b="0" i="0">
                <a:solidFill>
                  <a:srgbClr val="121212"/>
                </a:solidFill>
                <a:effectLst/>
                <a:latin typeface="-apple-system"/>
              </a:rPr>
              <a:t>这个时期 App 的代码量和工程大小还比较小，通常一个工程，负责开发这个工程的人员也较少。属于移动端的萌芽于初始阶段。</a:t>
            </a:r>
            <a:endParaRPr lang="zh-CN" altLang="en-US" sz="1800">
              <a:solidFill>
                <a:srgbClr val="121212"/>
              </a:solidFill>
              <a:effectLst/>
              <a:latin typeface="-apple-system"/>
            </a:endParaRPr>
          </a:p>
        </p:txBody>
      </p:sp>
      <p:sp>
        <p:nvSpPr>
          <p:cNvPr id="36" name="文本框 35"/>
          <p:cNvSpPr txBox="1"/>
          <p:nvPr/>
        </p:nvSpPr>
        <p:spPr>
          <a:xfrm>
            <a:off x="399415" y="608330"/>
            <a:ext cx="5191125" cy="119888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0" i="0">
                <a:solidFill>
                  <a:srgbClr val="121212"/>
                </a:solidFill>
                <a:effectLst/>
                <a:latin typeface="-apple-system"/>
              </a:rPr>
              <a:t>这个时期是将上一代的应用进化成一个平台型应用，在一个 </a:t>
            </a:r>
            <a:r>
              <a:rPr lang="en-US" altLang="zh-CN" b="0" i="0">
                <a:solidFill>
                  <a:srgbClr val="121212"/>
                </a:solidFill>
                <a:effectLst/>
                <a:latin typeface="-apple-system"/>
              </a:rPr>
              <a:t>App </a:t>
            </a:r>
            <a:r>
              <a:rPr lang="zh-CN" altLang="en-US" b="0" i="0">
                <a:solidFill>
                  <a:srgbClr val="121212"/>
                </a:solidFill>
                <a:effectLst/>
                <a:latin typeface="-apple-system"/>
              </a:rPr>
              <a:t>上承载多应用。为了解决协同开发的问题，提高多人开发效率，衍生出一系列的开发工具链以及打包、集成平台。</a:t>
            </a:r>
            <a:endParaRPr lang="zh-CN" altLang="en-US"/>
          </a:p>
        </p:txBody>
      </p:sp>
      <p:sp>
        <p:nvSpPr>
          <p:cNvPr id="38" name="文本框 37"/>
          <p:cNvSpPr txBox="1"/>
          <p:nvPr/>
        </p:nvSpPr>
        <p:spPr>
          <a:xfrm>
            <a:off x="6096000" y="4697160"/>
            <a:ext cx="6096000" cy="203009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0" i="0">
                <a:solidFill>
                  <a:srgbClr val="121212"/>
                </a:solidFill>
                <a:effectLst/>
                <a:latin typeface="-apple-system"/>
              </a:rPr>
              <a:t>这个时期平台型应用进一步进化成为超级 </a:t>
            </a:r>
            <a:r>
              <a:rPr lang="en-US" altLang="zh-CN" b="0" i="0">
                <a:solidFill>
                  <a:srgbClr val="121212"/>
                </a:solidFill>
                <a:effectLst/>
                <a:latin typeface="-apple-system"/>
              </a:rPr>
              <a:t>App</a:t>
            </a:r>
            <a:r>
              <a:rPr lang="zh-CN" altLang="en-US" b="0" i="0">
                <a:solidFill>
                  <a:srgbClr val="121212"/>
                </a:solidFill>
                <a:effectLst/>
                <a:latin typeface="-apple-system"/>
              </a:rPr>
              <a:t>。作为超级 </a:t>
            </a:r>
            <a:r>
              <a:rPr lang="en-US" altLang="zh-CN" b="0" i="0">
                <a:solidFill>
                  <a:srgbClr val="121212"/>
                </a:solidFill>
                <a:effectLst/>
                <a:latin typeface="-apple-system"/>
              </a:rPr>
              <a:t>App </a:t>
            </a:r>
            <a:r>
              <a:rPr lang="zh-CN" altLang="en-US" b="0" i="0">
                <a:solidFill>
                  <a:srgbClr val="121212"/>
                </a:solidFill>
                <a:effectLst/>
                <a:latin typeface="-apple-system"/>
              </a:rPr>
              <a:t>承载了大量的业务，更加强调动态化、生态，对 </a:t>
            </a:r>
            <a:r>
              <a:rPr lang="en-US" altLang="zh-CN" b="0" i="0">
                <a:solidFill>
                  <a:srgbClr val="121212"/>
                </a:solidFill>
                <a:effectLst/>
                <a:latin typeface="-apple-system"/>
              </a:rPr>
              <a:t>App </a:t>
            </a:r>
            <a:r>
              <a:rPr lang="zh-CN" altLang="en-US" b="0" i="0">
                <a:solidFill>
                  <a:srgbClr val="121212"/>
                </a:solidFill>
                <a:effectLst/>
                <a:latin typeface="-apple-system"/>
              </a:rPr>
              <a:t>的性能、高可用等方面也提出了更高的要求。小程序技术是在前面的基础上更进一步发展。现在微信、支付宝、百度、美团都有了自己的小程序，都希望将自己的 </a:t>
            </a:r>
            <a:r>
              <a:rPr lang="en-US" altLang="zh-CN" b="0" i="0">
                <a:solidFill>
                  <a:srgbClr val="121212"/>
                </a:solidFill>
                <a:effectLst/>
                <a:latin typeface="-apple-system"/>
              </a:rPr>
              <a:t>App </a:t>
            </a:r>
            <a:r>
              <a:rPr lang="zh-CN" altLang="en-US" b="0" i="0">
                <a:solidFill>
                  <a:srgbClr val="121212"/>
                </a:solidFill>
                <a:effectLst/>
                <a:latin typeface="-apple-system"/>
              </a:rPr>
              <a:t>做成一个航空母舰，承载所有的业务，成为操作系统之上的操作系统。</a:t>
            </a:r>
            <a:endParaRPr lang="zh-CN" altLang="en-US"/>
          </a:p>
        </p:txBody>
      </p:sp>
      <p:pic>
        <p:nvPicPr>
          <p:cNvPr id="41" name="图片 40"/>
          <p:cNvPicPr>
            <a:picLocks noChangeAspect="1"/>
          </p:cNvPicPr>
          <p:nvPr/>
        </p:nvPicPr>
        <p:blipFill>
          <a:blip r:embed="rId21"/>
          <a:stretch>
            <a:fillRect/>
          </a:stretch>
        </p:blipFill>
        <p:spPr>
          <a:xfrm>
            <a:off x="3499225" y="98465"/>
            <a:ext cx="2175961" cy="3330840"/>
          </a:xfrm>
          <a:prstGeom prst="rect">
            <a:avLst/>
          </a:prstGeom>
        </p:spPr>
      </p:pic>
      <p:pic>
        <p:nvPicPr>
          <p:cNvPr id="42" name="图片 41"/>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9265920" y="98425"/>
            <a:ext cx="2472055" cy="4530725"/>
          </a:xfrm>
          <a:prstGeom prst="rect">
            <a:avLst/>
          </a:prstGeom>
        </p:spPr>
      </p:pic>
      <p:pic>
        <p:nvPicPr>
          <p:cNvPr id="40" name="图片 39"/>
          <p:cNvPicPr>
            <a:picLocks noChangeAspect="1"/>
          </p:cNvPicPr>
          <p:nvPr/>
        </p:nvPicPr>
        <p:blipFill>
          <a:blip r:embed="rId23"/>
          <a:stretch>
            <a:fillRect/>
          </a:stretch>
        </p:blipFill>
        <p:spPr>
          <a:xfrm>
            <a:off x="39370" y="2683510"/>
            <a:ext cx="2238375" cy="404495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0"/>
                                        </p:tgtEl>
                                        <p:attrNameLst>
                                          <p:attrName>style.visibility</p:attrName>
                                        </p:attrNameLst>
                                      </p:cBhvr>
                                      <p:to>
                                        <p:strVal val="visible"/>
                                      </p:to>
                                    </p:set>
                                    <p:anim calcmode="lin" valueType="num">
                                      <p:cBhvr additive="base">
                                        <p:cTn id="13" dur="500" fill="hold"/>
                                        <p:tgtEl>
                                          <p:spTgt spid="40"/>
                                        </p:tgtEl>
                                        <p:attrNameLst>
                                          <p:attrName>ppt_x</p:attrName>
                                        </p:attrNameLst>
                                      </p:cBhvr>
                                      <p:tavLst>
                                        <p:tav tm="0">
                                          <p:val>
                                            <p:strVal val="#ppt_x"/>
                                          </p:val>
                                        </p:tav>
                                        <p:tav tm="100000">
                                          <p:val>
                                            <p:strVal val="#ppt_x"/>
                                          </p:val>
                                        </p:tav>
                                      </p:tavLst>
                                    </p:anim>
                                    <p:anim calcmode="lin" valueType="num">
                                      <p:cBhvr additive="base">
                                        <p:cTn id="1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ppt_x"/>
                                          </p:val>
                                        </p:tav>
                                        <p:tav tm="100000">
                                          <p:val>
                                            <p:strVal val="#ppt_x"/>
                                          </p:val>
                                        </p:tav>
                                      </p:tavLst>
                                    </p:anim>
                                    <p:anim calcmode="lin" valueType="num">
                                      <p:cBhvr additive="base">
                                        <p:cTn id="2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additive="base">
                                        <p:cTn id="25" dur="500" fill="hold"/>
                                        <p:tgtEl>
                                          <p:spTgt spid="41"/>
                                        </p:tgtEl>
                                        <p:attrNameLst>
                                          <p:attrName>ppt_x</p:attrName>
                                        </p:attrNameLst>
                                      </p:cBhvr>
                                      <p:tavLst>
                                        <p:tav tm="0">
                                          <p:val>
                                            <p:strVal val="#ppt_x"/>
                                          </p:val>
                                        </p:tav>
                                        <p:tav tm="100000">
                                          <p:val>
                                            <p:strVal val="#ppt_x"/>
                                          </p:val>
                                        </p:tav>
                                      </p:tavLst>
                                    </p:anim>
                                    <p:anim calcmode="lin" valueType="num">
                                      <p:cBhvr additive="base">
                                        <p:cTn id="26"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500" fill="hold"/>
                                        <p:tgtEl>
                                          <p:spTgt spid="38"/>
                                        </p:tgtEl>
                                        <p:attrNameLst>
                                          <p:attrName>ppt_x</p:attrName>
                                        </p:attrNameLst>
                                      </p:cBhvr>
                                      <p:tavLst>
                                        <p:tav tm="0">
                                          <p:val>
                                            <p:strVal val="#ppt_x"/>
                                          </p:val>
                                        </p:tav>
                                        <p:tav tm="100000">
                                          <p:val>
                                            <p:strVal val="#ppt_x"/>
                                          </p:val>
                                        </p:tav>
                                      </p:tavLst>
                                    </p:anim>
                                    <p:anim calcmode="lin" valueType="num">
                                      <p:cBhvr additive="base">
                                        <p:cTn id="32"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additive="base">
                                        <p:cTn id="37" dur="500" fill="hold"/>
                                        <p:tgtEl>
                                          <p:spTgt spid="42"/>
                                        </p:tgtEl>
                                        <p:attrNameLst>
                                          <p:attrName>ppt_x</p:attrName>
                                        </p:attrNameLst>
                                      </p:cBhvr>
                                      <p:tavLst>
                                        <p:tav tm="0">
                                          <p:val>
                                            <p:strVal val="#ppt_x"/>
                                          </p:val>
                                        </p:tav>
                                        <p:tav tm="100000">
                                          <p:val>
                                            <p:strVal val="#ppt_x"/>
                                          </p:val>
                                        </p:tav>
                                      </p:tavLst>
                                    </p:anim>
                                    <p:anim calcmode="lin" valueType="num">
                                      <p:cBhvr additive="base">
                                        <p:cTn id="38"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HEJI-1"/>
          <p:cNvSpPr/>
          <p:nvPr/>
        </p:nvSpPr>
        <p:spPr>
          <a:xfrm>
            <a:off x="124460" y="0"/>
            <a:ext cx="12192000" cy="6858000"/>
          </a:xfrm>
          <a:prstGeom prst="rect">
            <a:avLst/>
          </a:prstGeom>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3" name="iSHEJI-3"/>
          <p:cNvSpPr/>
          <p:nvPr/>
        </p:nvSpPr>
        <p:spPr>
          <a:xfrm>
            <a:off x="655955" y="2167890"/>
            <a:ext cx="2583180" cy="3604260"/>
          </a:xfrm>
          <a:prstGeom prst="rect">
            <a:avLst/>
          </a:prstGeom>
          <a:solidFill>
            <a:schemeClr val="bg1"/>
          </a:solidFill>
          <a:ln w="0">
            <a:noFill/>
          </a:ln>
          <a:effectLst>
            <a:outerShdw blurRad="190500" sx="103000" sy="103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solidFill>
                <a:srgbClr val="121212"/>
              </a:solidFill>
              <a:effectLst/>
              <a:latin typeface="-apple-system"/>
              <a:sym typeface="+mn-ea"/>
            </a:endParaRPr>
          </a:p>
          <a:p>
            <a:pPr algn="ctr"/>
            <a:endParaRPr lang="zh-CN" altLang="en-US">
              <a:solidFill>
                <a:srgbClr val="121212"/>
              </a:solidFill>
              <a:effectLst/>
              <a:latin typeface="-apple-system"/>
              <a:sym typeface="+mn-ea"/>
            </a:endParaRPr>
          </a:p>
          <a:p>
            <a:pPr algn="ctr"/>
            <a:endParaRPr lang="zh-CN" altLang="en-US">
              <a:solidFill>
                <a:srgbClr val="121212"/>
              </a:solidFill>
              <a:effectLst/>
              <a:latin typeface="-apple-system"/>
              <a:sym typeface="+mn-ea"/>
            </a:endParaRPr>
          </a:p>
          <a:p>
            <a:pPr algn="ctr"/>
            <a:endParaRPr lang="zh-CN" altLang="en-US">
              <a:solidFill>
                <a:srgbClr val="121212"/>
              </a:solidFill>
              <a:effectLst/>
              <a:latin typeface="-apple-system"/>
              <a:sym typeface="+mn-ea"/>
            </a:endParaRPr>
          </a:p>
          <a:p>
            <a:pPr algn="ctr"/>
            <a:r>
              <a:rPr lang="zh-CN" altLang="en-US">
                <a:solidFill>
                  <a:srgbClr val="121212"/>
                </a:solidFill>
                <a:effectLst/>
                <a:latin typeface="-apple-system"/>
                <a:sym typeface="+mn-ea"/>
              </a:rPr>
              <a:t>移动端开发这个市场目前不是合格的开发人员太多了，而是</a:t>
            </a:r>
            <a:r>
              <a:rPr lang="zh-CN" altLang="en-US" b="1">
                <a:solidFill>
                  <a:srgbClr val="C00000"/>
                </a:solidFill>
                <a:effectLst/>
                <a:latin typeface="-apple-system"/>
                <a:sym typeface="+mn-ea"/>
              </a:rPr>
              <a:t>太少了</a:t>
            </a:r>
            <a:endParaRPr lang="zh-CN" altLang="en-US" b="1">
              <a:solidFill>
                <a:srgbClr val="C00000"/>
              </a:solidFill>
              <a:effectLst/>
              <a:latin typeface="-apple-system"/>
              <a:ea typeface="阿里巴巴普惠体 2.0 35 Thin" panose="00020600040101010101" pitchFamily="18" charset="-122"/>
              <a:sym typeface="+mn-ea"/>
            </a:endParaRPr>
          </a:p>
        </p:txBody>
      </p:sp>
      <p:sp>
        <p:nvSpPr>
          <p:cNvPr id="12" name="iSHEJI-4"/>
          <p:cNvSpPr/>
          <p:nvPr/>
        </p:nvSpPr>
        <p:spPr>
          <a:xfrm>
            <a:off x="655955" y="5527993"/>
            <a:ext cx="2583180" cy="67627"/>
          </a:xfrm>
          <a:prstGeom prst="rect">
            <a:avLst/>
          </a:prstGeom>
          <a:solidFill>
            <a:schemeClr val="accent1">
              <a:lumMod val="20000"/>
              <a:lumOff val="80000"/>
            </a:schemeClr>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33" name="iSHEJI-5"/>
          <p:cNvSpPr/>
          <p:nvPr/>
        </p:nvSpPr>
        <p:spPr>
          <a:xfrm>
            <a:off x="4451350" y="2154555"/>
            <a:ext cx="2738120" cy="3604260"/>
          </a:xfrm>
          <a:prstGeom prst="rect">
            <a:avLst/>
          </a:prstGeom>
          <a:solidFill>
            <a:schemeClr val="bg1"/>
          </a:solidFill>
          <a:ln w="0">
            <a:noFill/>
          </a:ln>
          <a:effectLst>
            <a:outerShdw blurRad="190500" sx="103000" sy="103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b="1">
              <a:solidFill>
                <a:srgbClr val="121212"/>
              </a:solidFill>
              <a:effectLst/>
              <a:latin typeface="-apple-system"/>
              <a:sym typeface="+mn-ea"/>
            </a:endParaRPr>
          </a:p>
          <a:p>
            <a:pPr algn="ctr"/>
            <a:endParaRPr lang="zh-CN" altLang="en-US" b="1">
              <a:solidFill>
                <a:srgbClr val="121212"/>
              </a:solidFill>
              <a:effectLst/>
              <a:latin typeface="-apple-system"/>
              <a:sym typeface="+mn-ea"/>
            </a:endParaRPr>
          </a:p>
          <a:p>
            <a:pPr algn="ctr"/>
            <a:endParaRPr lang="zh-CN" altLang="en-US" b="1">
              <a:solidFill>
                <a:srgbClr val="121212"/>
              </a:solidFill>
              <a:effectLst/>
              <a:latin typeface="-apple-system"/>
              <a:sym typeface="+mn-ea"/>
            </a:endParaRPr>
          </a:p>
          <a:p>
            <a:pPr algn="ctr"/>
            <a:endParaRPr lang="zh-CN" altLang="en-US" b="1">
              <a:solidFill>
                <a:srgbClr val="121212"/>
              </a:solidFill>
              <a:effectLst/>
              <a:latin typeface="-apple-system"/>
              <a:sym typeface="+mn-ea"/>
            </a:endParaRPr>
          </a:p>
          <a:p>
            <a:pPr algn="ctr">
              <a:buClrTx/>
              <a:buSzTx/>
              <a:buFontTx/>
            </a:pPr>
            <a:endParaRPr lang="zh-CN" altLang="en-US">
              <a:solidFill>
                <a:srgbClr val="121212"/>
              </a:solidFill>
              <a:effectLst/>
              <a:latin typeface="-apple-system"/>
              <a:sym typeface="+mn-ea"/>
            </a:endParaRPr>
          </a:p>
          <a:p>
            <a:pPr algn="ctr">
              <a:buClrTx/>
              <a:buSzTx/>
              <a:buFontTx/>
            </a:pPr>
            <a:r>
              <a:rPr lang="zh-CN" altLang="en-US">
                <a:solidFill>
                  <a:srgbClr val="121212"/>
                </a:solidFill>
                <a:effectLst/>
                <a:latin typeface="-apple-system"/>
                <a:sym typeface="+mn-ea"/>
              </a:rPr>
              <a:t>在未来，很大一部分低水平开发者会因为移动端整体解决方案的出现和推行而进一步被淘汰，而真正的开发者会引领移动应用走向未来的</a:t>
            </a:r>
            <a:endParaRPr lang="zh-CN" altLang="en-US">
              <a:solidFill>
                <a:srgbClr val="121212"/>
              </a:solidFill>
              <a:effectLst/>
              <a:latin typeface="-apple-system"/>
              <a:sym typeface="+mn-ea"/>
            </a:endParaRPr>
          </a:p>
          <a:p>
            <a:pPr algn="ctr">
              <a:buClrTx/>
              <a:buSzTx/>
              <a:buFontTx/>
            </a:pPr>
            <a:r>
              <a:rPr lang="zh-CN" altLang="en-US" b="1">
                <a:solidFill>
                  <a:srgbClr val="C00000"/>
                </a:solidFill>
                <a:effectLst/>
                <a:latin typeface="-apple-system"/>
                <a:sym typeface="+mn-ea"/>
              </a:rPr>
              <a:t>新趋势</a:t>
            </a:r>
            <a:endParaRPr lang="zh-CN" altLang="en-US" b="1">
              <a:solidFill>
                <a:srgbClr val="C00000"/>
              </a:solidFill>
              <a:effectLst/>
              <a:latin typeface="-apple-system"/>
              <a:sym typeface="+mn-ea"/>
            </a:endParaRPr>
          </a:p>
        </p:txBody>
      </p:sp>
      <p:sp>
        <p:nvSpPr>
          <p:cNvPr id="34" name="iSHEJI-6"/>
          <p:cNvSpPr/>
          <p:nvPr/>
        </p:nvSpPr>
        <p:spPr>
          <a:xfrm>
            <a:off x="4451350" y="5599748"/>
            <a:ext cx="2583180" cy="67627"/>
          </a:xfrm>
          <a:prstGeom prst="rect">
            <a:avLst/>
          </a:prstGeom>
          <a:solidFill>
            <a:schemeClr val="accent1">
              <a:lumMod val="20000"/>
              <a:lumOff val="80000"/>
            </a:schemeClr>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10"/>
          <p:cNvSpPr/>
          <p:nvPr/>
        </p:nvSpPr>
        <p:spPr>
          <a:xfrm>
            <a:off x="1494693" y="2566123"/>
            <a:ext cx="905705" cy="905705"/>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8" name="iSHEJI-13"/>
          <p:cNvSpPr/>
          <p:nvPr/>
        </p:nvSpPr>
        <p:spPr>
          <a:xfrm>
            <a:off x="5340888" y="2566117"/>
            <a:ext cx="905705" cy="853647"/>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1" name="iSHEJI-16"/>
          <p:cNvSpPr/>
          <p:nvPr/>
        </p:nvSpPr>
        <p:spPr>
          <a:xfrm>
            <a:off x="8680988" y="2582378"/>
            <a:ext cx="905705" cy="82112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w="120842"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7" name="iSHEJI-19"/>
          <p:cNvSpPr txBox="1"/>
          <p:nvPr/>
        </p:nvSpPr>
        <p:spPr>
          <a:xfrm>
            <a:off x="655955" y="329565"/>
            <a:ext cx="7958455" cy="1477010"/>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b="1">
                <a:solidFill>
                  <a:schemeClr val="bg1"/>
                </a:solidFill>
                <a:effectLst/>
                <a:latin typeface="汉仪书魂体简" panose="02010609000101010101" pitchFamily="49" charset="-122"/>
                <a:ea typeface="汉仪书魂体简" panose="02010609000101010101" pitchFamily="49" charset="-122"/>
                <a:sym typeface="+mn-ea"/>
              </a:rPr>
              <a:t>在风口上时，猪都能飞，但风口过去，当一个就业市场不再那么火爆时，等待的必然是弱者的淘汰。</a:t>
            </a:r>
            <a:endParaRPr lang="zh-CN" altLang="en-US" b="1" spc="0">
              <a:solidFill>
                <a:schemeClr val="bg1"/>
              </a:solidFill>
              <a:effectLst/>
              <a:latin typeface="汉仪书魂体简" panose="02010609000101010101" pitchFamily="49" charset="-122"/>
              <a:ea typeface="汉仪书魂体简" panose="02010609000101010101" pitchFamily="49" charset="-122"/>
              <a:cs typeface="阿里巴巴普惠体 2.0 95 ExtraBold" panose="00020600040101010101" pitchFamily="18" charset="-122"/>
              <a:sym typeface="+mn-ea"/>
            </a:endParaRPr>
          </a:p>
        </p:txBody>
      </p:sp>
      <p:pic>
        <p:nvPicPr>
          <p:cNvPr id="2050" name="Picture 2"/>
          <p:cNvPicPr>
            <a:picLocks noChangeAspect="1" noChangeArrowheads="1"/>
          </p:cNvPicPr>
          <p:nvPr>
            <p:custDataLst>
              <p:tags r:id="rId1"/>
            </p:custDataLst>
          </p:nvPr>
        </p:nvPicPr>
        <p:blipFill>
          <a:blip r:embed="rId2" cstate="print">
            <a:extLst>
              <a:ext uri="{28A0092B-C50C-407E-A947-70E740481C1C}">
                <a14:useLocalDpi xmlns:a14="http://schemas.microsoft.com/office/drawing/2010/main" val="0"/>
              </a:ext>
            </a:extLst>
          </a:blip>
          <a:stretch>
            <a:fillRect/>
          </a:stretch>
        </p:blipFill>
        <p:spPr bwMode="auto">
          <a:xfrm>
            <a:off x="8686800" y="329565"/>
            <a:ext cx="3331845" cy="62318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iSHEJI-16"/>
          <p:cNvSpPr/>
          <p:nvPr>
            <p:custDataLst>
              <p:tags r:id="rId1"/>
            </p:custDataLst>
          </p:nvPr>
        </p:nvSpPr>
        <p:spPr>
          <a:xfrm>
            <a:off x="1186174" y="-988254"/>
            <a:ext cx="1554539" cy="3013664"/>
          </a:xfrm>
          <a:prstGeom prst="rect">
            <a:avLst/>
          </a:prstGeom>
          <a:blipFill dpi="0" rotWithShape="1">
            <a:blip r:embed="rId2">
              <a:alphaModFix amt="8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16" name="iSHEJI-17"/>
          <p:cNvSpPr/>
          <p:nvPr>
            <p:custDataLst>
              <p:tags r:id="rId3"/>
            </p:custDataLst>
          </p:nvPr>
        </p:nvSpPr>
        <p:spPr>
          <a:xfrm>
            <a:off x="4848830" y="-988254"/>
            <a:ext cx="1554539" cy="3013664"/>
          </a:xfrm>
          <a:prstGeom prst="rect">
            <a:avLst/>
          </a:prstGeom>
          <a:blipFill dpi="0" rotWithShape="1">
            <a:blip r:embed="rId4">
              <a:alphaModFix amt="81000"/>
            </a:blip>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8" name="iSHEJI-18"/>
          <p:cNvSpPr/>
          <p:nvPr>
            <p:custDataLst>
              <p:tags r:id="rId5"/>
            </p:custDataLst>
          </p:nvPr>
        </p:nvSpPr>
        <p:spPr>
          <a:xfrm>
            <a:off x="8511486" y="-988254"/>
            <a:ext cx="1554539" cy="3013664"/>
          </a:xfrm>
          <a:prstGeom prst="rect">
            <a:avLst/>
          </a:prstGeom>
          <a:blipFill dpi="0" rotWithShape="1">
            <a:blip r:embed="rId6">
              <a:alphaModFix amt="8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9" name="iSHEJI-19"/>
          <p:cNvSpPr/>
          <p:nvPr>
            <p:custDataLst>
              <p:tags r:id="rId7"/>
            </p:custDataLst>
          </p:nvPr>
        </p:nvSpPr>
        <p:spPr>
          <a:xfrm>
            <a:off x="3030211" y="-647167"/>
            <a:ext cx="1554539" cy="3013664"/>
          </a:xfrm>
          <a:prstGeom prst="rect">
            <a:avLst/>
          </a:prstGeom>
          <a:blipFill dpi="0" rotWithShape="1">
            <a:blip r:embed="rId8">
              <a:alphaModFix amt="81000"/>
            </a:blip>
            <a:tile tx="0" ty="0" sx="100000" sy="100000" flip="none" algn="t"/>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0" name="iSHEJI-20"/>
          <p:cNvSpPr/>
          <p:nvPr>
            <p:custDataLst>
              <p:tags r:id="rId9"/>
            </p:custDataLst>
          </p:nvPr>
        </p:nvSpPr>
        <p:spPr>
          <a:xfrm>
            <a:off x="6692867" y="-647167"/>
            <a:ext cx="1554539" cy="3013664"/>
          </a:xfrm>
          <a:prstGeom prst="rect">
            <a:avLst/>
          </a:prstGeom>
          <a:blipFill dpi="0" rotWithShape="1">
            <a:blip r:embed="rId10">
              <a:alphaModFix amt="8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1" name="iSHEJI-21"/>
          <p:cNvSpPr/>
          <p:nvPr>
            <p:custDataLst>
              <p:tags r:id="rId11"/>
            </p:custDataLst>
          </p:nvPr>
        </p:nvSpPr>
        <p:spPr>
          <a:xfrm>
            <a:off x="10355523" y="-647167"/>
            <a:ext cx="1554539" cy="3013664"/>
          </a:xfrm>
          <a:prstGeom prst="rect">
            <a:avLst/>
          </a:prstGeom>
          <a:blipFill dpi="0" rotWithShape="1">
            <a:blip r:embed="rId4">
              <a:alphaModFix amt="81000"/>
            </a:blip>
            <a:tile tx="0" ty="0" sx="100000" sy="100000" flip="none" algn="r"/>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3" name="文本框 2"/>
          <p:cNvSpPr txBox="1"/>
          <p:nvPr/>
        </p:nvSpPr>
        <p:spPr>
          <a:xfrm>
            <a:off x="715645" y="4826000"/>
            <a:ext cx="3360420" cy="7613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a:latin typeface="汉仪书魂体简" panose="02010609000101010101" pitchFamily="49" charset="-122"/>
                <a:ea typeface="汉仪书魂体简" panose="02010609000101010101" pitchFamily="49" charset="-122"/>
              </a:rPr>
              <a:t>基于</a:t>
            </a:r>
            <a:r>
              <a:rPr lang="en-US" altLang="zh-CN" sz="2400">
                <a:latin typeface="汉仪书魂体简" panose="02010609000101010101" pitchFamily="49" charset="-122"/>
                <a:ea typeface="汉仪书魂体简" panose="02010609000101010101" pitchFamily="49" charset="-122"/>
              </a:rPr>
              <a:t>Harmony OS</a:t>
            </a:r>
            <a:r>
              <a:rPr lang="zh-CN" altLang="en-US" sz="2400">
                <a:latin typeface="汉仪书魂体简" panose="02010609000101010101" pitchFamily="49" charset="-122"/>
                <a:ea typeface="汉仪书魂体简" panose="02010609000101010101" pitchFamily="49" charset="-122"/>
              </a:rPr>
              <a:t>的跨终端、分布式架构</a:t>
            </a:r>
            <a:endParaRPr lang="zh-CN" altLang="en-US" sz="2400">
              <a:latin typeface="汉仪书魂体简" panose="02010609000101010101" pitchFamily="49" charset="-122"/>
              <a:ea typeface="汉仪书魂体简" panose="02010609000101010101" pitchFamily="49" charset="-122"/>
            </a:endParaRPr>
          </a:p>
        </p:txBody>
      </p:sp>
      <p:sp>
        <p:nvSpPr>
          <p:cNvPr id="4" name="文本框 3"/>
          <p:cNvSpPr txBox="1"/>
          <p:nvPr/>
        </p:nvSpPr>
        <p:spPr>
          <a:xfrm>
            <a:off x="1438275" y="2901950"/>
            <a:ext cx="3360420" cy="7613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a:latin typeface="汉仪书魂体简" panose="02010609000101010101" pitchFamily="49" charset="-122"/>
                <a:ea typeface="汉仪书魂体简" panose="02010609000101010101" pitchFamily="49" charset="-122"/>
              </a:rPr>
              <a:t>大数据时代更加安全的隐私保护</a:t>
            </a:r>
            <a:endParaRPr lang="zh-CN" altLang="en-US" sz="2400">
              <a:latin typeface="汉仪书魂体简" panose="02010609000101010101" pitchFamily="49" charset="-122"/>
              <a:ea typeface="汉仪书魂体简" panose="02010609000101010101" pitchFamily="49" charset="-122"/>
            </a:endParaRPr>
          </a:p>
        </p:txBody>
      </p:sp>
      <p:sp>
        <p:nvSpPr>
          <p:cNvPr id="5" name="文本框 4"/>
          <p:cNvSpPr txBox="1"/>
          <p:nvPr/>
        </p:nvSpPr>
        <p:spPr>
          <a:xfrm>
            <a:off x="8075295" y="2901950"/>
            <a:ext cx="3360420" cy="7613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latin typeface="汉仪书魂体简" panose="02010609000101010101" pitchFamily="49" charset="-122"/>
                <a:ea typeface="汉仪书魂体简" panose="02010609000101010101" pitchFamily="49" charset="-122"/>
              </a:rPr>
              <a:t>去后端化，面向个体开发者</a:t>
            </a:r>
            <a:endParaRPr lang="zh-CN" altLang="en-US" sz="2400" dirty="0">
              <a:latin typeface="汉仪书魂体简" panose="02010609000101010101" pitchFamily="49" charset="-122"/>
              <a:ea typeface="汉仪书魂体简" panose="02010609000101010101" pitchFamily="49" charset="-122"/>
            </a:endParaRPr>
          </a:p>
        </p:txBody>
      </p:sp>
      <p:sp>
        <p:nvSpPr>
          <p:cNvPr id="6" name="文本框 5"/>
          <p:cNvSpPr txBox="1"/>
          <p:nvPr/>
        </p:nvSpPr>
        <p:spPr>
          <a:xfrm>
            <a:off x="8702675" y="4988560"/>
            <a:ext cx="3360420" cy="42227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a:latin typeface="汉仪书魂体简" panose="02010609000101010101" pitchFamily="49" charset="-122"/>
                <a:ea typeface="汉仪书魂体简" panose="02010609000101010101" pitchFamily="49" charset="-122"/>
              </a:rPr>
              <a:t>人工智能大模型的嵌入</a:t>
            </a:r>
            <a:endParaRPr lang="zh-CN" altLang="en-US" sz="2400">
              <a:latin typeface="汉仪书魂体简" panose="02010609000101010101" pitchFamily="49" charset="-122"/>
              <a:ea typeface="汉仪书魂体简" panose="02010609000101010101" pitchFamily="49" charset="-122"/>
            </a:endParaRPr>
          </a:p>
        </p:txBody>
      </p:sp>
      <p:sp>
        <p:nvSpPr>
          <p:cNvPr id="7" name="rocket-flying_72487"/>
          <p:cNvSpPr>
            <a:spLocks noChangeAspect="1"/>
          </p:cNvSpPr>
          <p:nvPr>
            <p:custDataLst>
              <p:tags r:id="rId12"/>
            </p:custDataLst>
          </p:nvPr>
        </p:nvSpPr>
        <p:spPr bwMode="auto">
          <a:xfrm>
            <a:off x="5701030" y="5624830"/>
            <a:ext cx="957580" cy="1296670"/>
          </a:xfrm>
          <a:custGeom>
            <a:avLst/>
            <a:gdLst>
              <a:gd name="T0" fmla="*/ 5809 w 5812"/>
              <a:gd name="T1" fmla="*/ 6108 h 8163"/>
              <a:gd name="T2" fmla="*/ 4840 w 5812"/>
              <a:gd name="T3" fmla="*/ 4042 h 8163"/>
              <a:gd name="T4" fmla="*/ 4702 w 5812"/>
              <a:gd name="T5" fmla="*/ 3922 h 8163"/>
              <a:gd name="T6" fmla="*/ 3828 w 5812"/>
              <a:gd name="T7" fmla="*/ 888 h 8163"/>
              <a:gd name="T8" fmla="*/ 2944 w 5812"/>
              <a:gd name="T9" fmla="*/ 13 h 8163"/>
              <a:gd name="T10" fmla="*/ 2868 w 5812"/>
              <a:gd name="T11" fmla="*/ 13 h 8163"/>
              <a:gd name="T12" fmla="*/ 1984 w 5812"/>
              <a:gd name="T13" fmla="*/ 888 h 8163"/>
              <a:gd name="T14" fmla="*/ 1110 w 5812"/>
              <a:gd name="T15" fmla="*/ 3922 h 8163"/>
              <a:gd name="T16" fmla="*/ 972 w 5812"/>
              <a:gd name="T17" fmla="*/ 4042 h 8163"/>
              <a:gd name="T18" fmla="*/ 3 w 5812"/>
              <a:gd name="T19" fmla="*/ 6108 h 8163"/>
              <a:gd name="T20" fmla="*/ 35 w 5812"/>
              <a:gd name="T21" fmla="*/ 6200 h 8163"/>
              <a:gd name="T22" fmla="*/ 124 w 5812"/>
              <a:gd name="T23" fmla="*/ 6239 h 8163"/>
              <a:gd name="T24" fmla="*/ 1659 w 5812"/>
              <a:gd name="T25" fmla="*/ 6239 h 8163"/>
              <a:gd name="T26" fmla="*/ 1926 w 5812"/>
              <a:gd name="T27" fmla="*/ 6630 h 8163"/>
              <a:gd name="T28" fmla="*/ 1980 w 5812"/>
              <a:gd name="T29" fmla="*/ 6652 h 8163"/>
              <a:gd name="T30" fmla="*/ 2017 w 5812"/>
              <a:gd name="T31" fmla="*/ 6652 h 8163"/>
              <a:gd name="T32" fmla="*/ 2743 w 5812"/>
              <a:gd name="T33" fmla="*/ 8098 h 8163"/>
              <a:gd name="T34" fmla="*/ 2906 w 5812"/>
              <a:gd name="T35" fmla="*/ 8163 h 8163"/>
              <a:gd name="T36" fmla="*/ 3069 w 5812"/>
              <a:gd name="T37" fmla="*/ 8098 h 8163"/>
              <a:gd name="T38" fmla="*/ 3795 w 5812"/>
              <a:gd name="T39" fmla="*/ 6652 h 8163"/>
              <a:gd name="T40" fmla="*/ 3832 w 5812"/>
              <a:gd name="T41" fmla="*/ 6652 h 8163"/>
              <a:gd name="T42" fmla="*/ 3886 w 5812"/>
              <a:gd name="T43" fmla="*/ 6630 h 8163"/>
              <a:gd name="T44" fmla="*/ 4153 w 5812"/>
              <a:gd name="T45" fmla="*/ 6239 h 8163"/>
              <a:gd name="T46" fmla="*/ 5688 w 5812"/>
              <a:gd name="T47" fmla="*/ 6239 h 8163"/>
              <a:gd name="T48" fmla="*/ 5777 w 5812"/>
              <a:gd name="T49" fmla="*/ 6200 h 8163"/>
              <a:gd name="T50" fmla="*/ 5809 w 5812"/>
              <a:gd name="T51" fmla="*/ 6108 h 8163"/>
              <a:gd name="T52" fmla="*/ 2906 w 5812"/>
              <a:gd name="T53" fmla="*/ 2094 h 8163"/>
              <a:gd name="T54" fmla="*/ 3576 w 5812"/>
              <a:gd name="T55" fmla="*/ 2764 h 8163"/>
              <a:gd name="T56" fmla="*/ 2906 w 5812"/>
              <a:gd name="T57" fmla="*/ 3434 h 8163"/>
              <a:gd name="T58" fmla="*/ 2236 w 5812"/>
              <a:gd name="T59" fmla="*/ 2764 h 8163"/>
              <a:gd name="T60" fmla="*/ 2906 w 5812"/>
              <a:gd name="T61" fmla="*/ 2094 h 8163"/>
              <a:gd name="T62" fmla="*/ 2906 w 5812"/>
              <a:gd name="T63" fmla="*/ 7567 h 8163"/>
              <a:gd name="T64" fmla="*/ 2494 w 5812"/>
              <a:gd name="T65" fmla="*/ 6652 h 8163"/>
              <a:gd name="T66" fmla="*/ 3318 w 5812"/>
              <a:gd name="T67" fmla="*/ 6652 h 8163"/>
              <a:gd name="T68" fmla="*/ 2906 w 5812"/>
              <a:gd name="T69" fmla="*/ 7567 h 8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12" h="8163">
                <a:moveTo>
                  <a:pt x="5809" y="6108"/>
                </a:moveTo>
                <a:cubicBezTo>
                  <a:pt x="5733" y="5070"/>
                  <a:pt x="5240" y="4412"/>
                  <a:pt x="4840" y="4042"/>
                </a:cubicBezTo>
                <a:cubicBezTo>
                  <a:pt x="4793" y="3999"/>
                  <a:pt x="4748" y="3959"/>
                  <a:pt x="4702" y="3922"/>
                </a:cubicBezTo>
                <a:cubicBezTo>
                  <a:pt x="4702" y="2430"/>
                  <a:pt x="4227" y="1449"/>
                  <a:pt x="3828" y="888"/>
                </a:cubicBezTo>
                <a:cubicBezTo>
                  <a:pt x="3393" y="277"/>
                  <a:pt x="2962" y="24"/>
                  <a:pt x="2944" y="13"/>
                </a:cubicBezTo>
                <a:cubicBezTo>
                  <a:pt x="2920" y="0"/>
                  <a:pt x="2892" y="0"/>
                  <a:pt x="2868" y="13"/>
                </a:cubicBezTo>
                <a:cubicBezTo>
                  <a:pt x="2850" y="24"/>
                  <a:pt x="2419" y="277"/>
                  <a:pt x="1984" y="888"/>
                </a:cubicBezTo>
                <a:cubicBezTo>
                  <a:pt x="1585" y="1449"/>
                  <a:pt x="1110" y="2430"/>
                  <a:pt x="1110" y="3922"/>
                </a:cubicBezTo>
                <a:cubicBezTo>
                  <a:pt x="1064" y="3959"/>
                  <a:pt x="1019" y="3999"/>
                  <a:pt x="972" y="4042"/>
                </a:cubicBezTo>
                <a:cubicBezTo>
                  <a:pt x="572" y="4412"/>
                  <a:pt x="79" y="5070"/>
                  <a:pt x="3" y="6108"/>
                </a:cubicBezTo>
                <a:cubicBezTo>
                  <a:pt x="0" y="6142"/>
                  <a:pt x="12" y="6176"/>
                  <a:pt x="35" y="6200"/>
                </a:cubicBezTo>
                <a:cubicBezTo>
                  <a:pt x="58" y="6225"/>
                  <a:pt x="90" y="6239"/>
                  <a:pt x="124" y="6239"/>
                </a:cubicBezTo>
                <a:lnTo>
                  <a:pt x="1659" y="6239"/>
                </a:lnTo>
                <a:cubicBezTo>
                  <a:pt x="1747" y="6406"/>
                  <a:pt x="1837" y="6540"/>
                  <a:pt x="1926" y="6630"/>
                </a:cubicBezTo>
                <a:cubicBezTo>
                  <a:pt x="1940" y="6644"/>
                  <a:pt x="1959" y="6652"/>
                  <a:pt x="1980" y="6652"/>
                </a:cubicBezTo>
                <a:lnTo>
                  <a:pt x="2017" y="6652"/>
                </a:lnTo>
                <a:cubicBezTo>
                  <a:pt x="2073" y="7455"/>
                  <a:pt x="2714" y="8071"/>
                  <a:pt x="2743" y="8098"/>
                </a:cubicBezTo>
                <a:cubicBezTo>
                  <a:pt x="2788" y="8141"/>
                  <a:pt x="2847" y="8163"/>
                  <a:pt x="2906" y="8163"/>
                </a:cubicBezTo>
                <a:cubicBezTo>
                  <a:pt x="2965" y="8163"/>
                  <a:pt x="3024" y="8141"/>
                  <a:pt x="3069" y="8098"/>
                </a:cubicBezTo>
                <a:cubicBezTo>
                  <a:pt x="3098" y="8071"/>
                  <a:pt x="3738" y="7455"/>
                  <a:pt x="3795" y="6652"/>
                </a:cubicBezTo>
                <a:lnTo>
                  <a:pt x="3832" y="6652"/>
                </a:lnTo>
                <a:cubicBezTo>
                  <a:pt x="3853" y="6652"/>
                  <a:pt x="3872" y="6644"/>
                  <a:pt x="3886" y="6630"/>
                </a:cubicBezTo>
                <a:cubicBezTo>
                  <a:pt x="3975" y="6540"/>
                  <a:pt x="4065" y="6406"/>
                  <a:pt x="4153" y="6239"/>
                </a:cubicBezTo>
                <a:lnTo>
                  <a:pt x="5688" y="6239"/>
                </a:lnTo>
                <a:cubicBezTo>
                  <a:pt x="5721" y="6239"/>
                  <a:pt x="5754" y="6225"/>
                  <a:pt x="5777" y="6200"/>
                </a:cubicBezTo>
                <a:cubicBezTo>
                  <a:pt x="5800" y="6176"/>
                  <a:pt x="5812" y="6142"/>
                  <a:pt x="5809" y="6108"/>
                </a:cubicBezTo>
                <a:close/>
                <a:moveTo>
                  <a:pt x="2906" y="2094"/>
                </a:moveTo>
                <a:cubicBezTo>
                  <a:pt x="3276" y="2094"/>
                  <a:pt x="3576" y="2394"/>
                  <a:pt x="3576" y="2764"/>
                </a:cubicBezTo>
                <a:cubicBezTo>
                  <a:pt x="3576" y="3134"/>
                  <a:pt x="3276" y="3434"/>
                  <a:pt x="2906" y="3434"/>
                </a:cubicBezTo>
                <a:cubicBezTo>
                  <a:pt x="2536" y="3434"/>
                  <a:pt x="2236" y="3134"/>
                  <a:pt x="2236" y="2764"/>
                </a:cubicBezTo>
                <a:cubicBezTo>
                  <a:pt x="2236" y="2394"/>
                  <a:pt x="2536" y="2094"/>
                  <a:pt x="2906" y="2094"/>
                </a:cubicBezTo>
                <a:close/>
                <a:moveTo>
                  <a:pt x="2906" y="7567"/>
                </a:moveTo>
                <a:cubicBezTo>
                  <a:pt x="2749" y="7369"/>
                  <a:pt x="2531" y="7032"/>
                  <a:pt x="2494" y="6652"/>
                </a:cubicBezTo>
                <a:lnTo>
                  <a:pt x="3318" y="6652"/>
                </a:lnTo>
                <a:cubicBezTo>
                  <a:pt x="3281" y="7032"/>
                  <a:pt x="3063" y="7369"/>
                  <a:pt x="2906" y="7567"/>
                </a:cubicBezTo>
                <a:close/>
              </a:path>
            </a:pathLst>
          </a:custGeom>
          <a:solidFill>
            <a:schemeClr val="tx1">
              <a:lumMod val="85000"/>
              <a:lumOff val="15000"/>
            </a:schemeClr>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弧形 18"/>
          <p:cNvSpPr/>
          <p:nvPr>
            <p:custDataLst>
              <p:tags r:id="rId13"/>
            </p:custDataLst>
          </p:nvPr>
        </p:nvSpPr>
        <p:spPr>
          <a:xfrm>
            <a:off x="5219700" y="4280535"/>
            <a:ext cx="1873885" cy="1808480"/>
          </a:xfrm>
          <a:prstGeom prst="arc">
            <a:avLst>
              <a:gd name="adj1" fmla="val 7975046"/>
              <a:gd name="adj2" fmla="val 2977470"/>
            </a:avLst>
          </a:prstGeom>
          <a:ln w="193675" cap="rnd">
            <a:solidFill>
              <a:srgbClr val="353535"/>
            </a:solidFill>
            <a:roun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chemeClr val="tx1">
                  <a:lumMod val="75000"/>
                  <a:lumOff val="25000"/>
                </a:schemeClr>
              </a:solidFill>
            </a:endParaRPr>
          </a:p>
        </p:txBody>
      </p:sp>
      <p:sp>
        <p:nvSpPr>
          <p:cNvPr id="20" name="任意多边形: 形状 10"/>
          <p:cNvSpPr/>
          <p:nvPr>
            <p:custDataLst>
              <p:tags r:id="rId14"/>
            </p:custDataLst>
          </p:nvPr>
        </p:nvSpPr>
        <p:spPr>
          <a:xfrm>
            <a:off x="3898265" y="3098165"/>
            <a:ext cx="4383405" cy="3329305"/>
          </a:xfrm>
          <a:custGeom>
            <a:avLst/>
            <a:gdLst>
              <a:gd name="connsiteX0" fmla="*/ 254349 w 4613276"/>
              <a:gd name="connsiteY0" fmla="*/ 1253031 h 3630432"/>
              <a:gd name="connsiteX1" fmla="*/ 1526324 w 4613276"/>
              <a:gd name="connsiteY1" fmla="*/ 1942991 h 3630432"/>
              <a:gd name="connsiteX2" fmla="*/ 1495696 w 4613276"/>
              <a:gd name="connsiteY2" fmla="*/ 2008643 h 3630432"/>
              <a:gd name="connsiteX3" fmla="*/ 1443309 w 4613276"/>
              <a:gd name="connsiteY3" fmla="*/ 2305484 h 3630432"/>
              <a:gd name="connsiteX4" fmla="*/ 1511154 w 4613276"/>
              <a:gd name="connsiteY4" fmla="*/ 2641530 h 3630432"/>
              <a:gd name="connsiteX5" fmla="*/ 1557126 w 4613276"/>
              <a:gd name="connsiteY5" fmla="*/ 2726228 h 3630432"/>
              <a:gd name="connsiteX6" fmla="*/ 420323 w 4613276"/>
              <a:gd name="connsiteY6" fmla="*/ 3630431 h 3630432"/>
              <a:gd name="connsiteX7" fmla="*/ 393938 w 4613276"/>
              <a:gd name="connsiteY7" fmla="*/ 3595147 h 3630432"/>
              <a:gd name="connsiteX8" fmla="*/ 0 w 4613276"/>
              <a:gd name="connsiteY8" fmla="*/ 2305484 h 3630432"/>
              <a:gd name="connsiteX9" fmla="*/ 246013 w 4613276"/>
              <a:gd name="connsiteY9" fmla="*/ 1267838 h 3630432"/>
              <a:gd name="connsiteX10" fmla="*/ 4333490 w 4613276"/>
              <a:gd name="connsiteY10" fmla="*/ 1203719 h 3630432"/>
              <a:gd name="connsiteX11" fmla="*/ 4334877 w 4613276"/>
              <a:gd name="connsiteY11" fmla="*/ 1206004 h 3630432"/>
              <a:gd name="connsiteX12" fmla="*/ 4613276 w 4613276"/>
              <a:gd name="connsiteY12" fmla="*/ 2305484 h 3630432"/>
              <a:gd name="connsiteX13" fmla="*/ 4219339 w 4613276"/>
              <a:gd name="connsiteY13" fmla="*/ 3595147 h 3630432"/>
              <a:gd name="connsiteX14" fmla="*/ 4192953 w 4613276"/>
              <a:gd name="connsiteY14" fmla="*/ 3630432 h 3630432"/>
              <a:gd name="connsiteX15" fmla="*/ 3056148 w 4613276"/>
              <a:gd name="connsiteY15" fmla="*/ 2726228 h 3630432"/>
              <a:gd name="connsiteX16" fmla="*/ 3102121 w 4613276"/>
              <a:gd name="connsiteY16" fmla="*/ 2641530 h 3630432"/>
              <a:gd name="connsiteX17" fmla="*/ 3169965 w 4613276"/>
              <a:gd name="connsiteY17" fmla="*/ 2305484 h 3630432"/>
              <a:gd name="connsiteX18" fmla="*/ 3102121 w 4613276"/>
              <a:gd name="connsiteY18" fmla="*/ 1969438 h 3630432"/>
              <a:gd name="connsiteX19" fmla="*/ 3087875 w 4613276"/>
              <a:gd name="connsiteY19" fmla="*/ 1943193 h 3630432"/>
              <a:gd name="connsiteX20" fmla="*/ 2200277 w 4613276"/>
              <a:gd name="connsiteY20" fmla="*/ 4217 h 3630432"/>
              <a:gd name="connsiteX21" fmla="*/ 2200277 w 4613276"/>
              <a:gd name="connsiteY21" fmla="*/ 1449374 h 3630432"/>
              <a:gd name="connsiteX22" fmla="*/ 2132647 w 4613276"/>
              <a:gd name="connsiteY22" fmla="*/ 1459696 h 3630432"/>
              <a:gd name="connsiteX23" fmla="*/ 1640452 w 4613276"/>
              <a:gd name="connsiteY23" fmla="*/ 1756327 h 3630432"/>
              <a:gd name="connsiteX24" fmla="*/ 1597123 w 4613276"/>
              <a:gd name="connsiteY24" fmla="*/ 1818853 h 3630432"/>
              <a:gd name="connsiteX25" fmla="*/ 324442 w 4613276"/>
              <a:gd name="connsiteY25" fmla="*/ 1128511 h 3630432"/>
              <a:gd name="connsiteX26" fmla="*/ 348527 w 4613276"/>
              <a:gd name="connsiteY26" fmla="*/ 1085724 h 3630432"/>
              <a:gd name="connsiteX27" fmla="*/ 2070798 w 4613276"/>
              <a:gd name="connsiteY27" fmla="*/ 10755 h 3630432"/>
              <a:gd name="connsiteX28" fmla="*/ 2343152 w 4613276"/>
              <a:gd name="connsiteY28" fmla="*/ 0 h 3630432"/>
              <a:gd name="connsiteX29" fmla="*/ 2454775 w 4613276"/>
              <a:gd name="connsiteY29" fmla="*/ 3526 h 3630432"/>
              <a:gd name="connsiteX30" fmla="*/ 4219339 w 4613276"/>
              <a:gd name="connsiteY30" fmla="*/ 1015821 h 3630432"/>
              <a:gd name="connsiteX31" fmla="*/ 4259304 w 4613276"/>
              <a:gd name="connsiteY31" fmla="*/ 1081605 h 3630432"/>
              <a:gd name="connsiteX32" fmla="*/ 3018671 w 4613276"/>
              <a:gd name="connsiteY32" fmla="*/ 1818121 h 3630432"/>
              <a:gd name="connsiteX33" fmla="*/ 2917102 w 4613276"/>
              <a:gd name="connsiteY33" fmla="*/ 1695019 h 3630432"/>
              <a:gd name="connsiteX34" fmla="*/ 2394908 w 4613276"/>
              <a:gd name="connsiteY34" fmla="*/ 1446613 h 3630432"/>
              <a:gd name="connsiteX35" fmla="*/ 2343152 w 4613276"/>
              <a:gd name="connsiteY35" fmla="*/ 1444000 h 363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13276" h="3630431">
                <a:moveTo>
                  <a:pt x="254349" y="1253031"/>
                </a:moveTo>
                <a:lnTo>
                  <a:pt x="1526324" y="1942991"/>
                </a:lnTo>
                <a:lnTo>
                  <a:pt x="1495696" y="2008643"/>
                </a:lnTo>
                <a:cubicBezTo>
                  <a:pt x="1461805" y="2101203"/>
                  <a:pt x="1443309" y="2201183"/>
                  <a:pt x="1443309" y="2305484"/>
                </a:cubicBezTo>
                <a:cubicBezTo>
                  <a:pt x="1443309" y="2424685"/>
                  <a:pt x="1467467" y="2538243"/>
                  <a:pt x="1511154" y="2641530"/>
                </a:cubicBezTo>
                <a:lnTo>
                  <a:pt x="1557126" y="2726228"/>
                </a:lnTo>
                <a:lnTo>
                  <a:pt x="420323" y="3630431"/>
                </a:lnTo>
                <a:lnTo>
                  <a:pt x="393938" y="3595147"/>
                </a:lnTo>
                <a:cubicBezTo>
                  <a:pt x="145226" y="3227006"/>
                  <a:pt x="0" y="2783205"/>
                  <a:pt x="0" y="2305484"/>
                </a:cubicBezTo>
                <a:cubicBezTo>
                  <a:pt x="0" y="1932265"/>
                  <a:pt x="88639" y="1579749"/>
                  <a:pt x="246013" y="1267838"/>
                </a:cubicBezTo>
                <a:close/>
                <a:moveTo>
                  <a:pt x="4333490" y="1203719"/>
                </a:moveTo>
                <a:lnTo>
                  <a:pt x="4334877" y="1206004"/>
                </a:lnTo>
                <a:cubicBezTo>
                  <a:pt x="4512425" y="1532839"/>
                  <a:pt x="4613276" y="1907384"/>
                  <a:pt x="4613276" y="2305484"/>
                </a:cubicBezTo>
                <a:cubicBezTo>
                  <a:pt x="4613276" y="2783205"/>
                  <a:pt x="4468050" y="3227006"/>
                  <a:pt x="4219339" y="3595147"/>
                </a:cubicBezTo>
                <a:lnTo>
                  <a:pt x="4192953" y="3630432"/>
                </a:lnTo>
                <a:lnTo>
                  <a:pt x="3056148" y="2726228"/>
                </a:lnTo>
                <a:lnTo>
                  <a:pt x="3102121" y="2641530"/>
                </a:lnTo>
                <a:cubicBezTo>
                  <a:pt x="3145807" y="2538243"/>
                  <a:pt x="3169965" y="2424685"/>
                  <a:pt x="3169965" y="2305484"/>
                </a:cubicBezTo>
                <a:cubicBezTo>
                  <a:pt x="3169965" y="2186283"/>
                  <a:pt x="3145807" y="2072725"/>
                  <a:pt x="3102121" y="1969438"/>
                </a:cubicBezTo>
                <a:lnTo>
                  <a:pt x="3087875" y="1943193"/>
                </a:lnTo>
                <a:close/>
                <a:moveTo>
                  <a:pt x="2200277" y="4217"/>
                </a:moveTo>
                <a:lnTo>
                  <a:pt x="2200277" y="1449374"/>
                </a:lnTo>
                <a:lnTo>
                  <a:pt x="2132647" y="1459696"/>
                </a:lnTo>
                <a:cubicBezTo>
                  <a:pt x="1935945" y="1499947"/>
                  <a:pt x="1763610" y="1607093"/>
                  <a:pt x="1640452" y="1756327"/>
                </a:cubicBezTo>
                <a:lnTo>
                  <a:pt x="1597123" y="1818853"/>
                </a:lnTo>
                <a:lnTo>
                  <a:pt x="324442" y="1128511"/>
                </a:lnTo>
                <a:lnTo>
                  <a:pt x="348527" y="1085724"/>
                </a:lnTo>
                <a:cubicBezTo>
                  <a:pt x="716673" y="495980"/>
                  <a:pt x="1343838" y="84582"/>
                  <a:pt x="2070798" y="10755"/>
                </a:cubicBezTo>
                <a:close/>
                <a:moveTo>
                  <a:pt x="2343152" y="0"/>
                </a:moveTo>
                <a:lnTo>
                  <a:pt x="2454775" y="3526"/>
                </a:lnTo>
                <a:cubicBezTo>
                  <a:pt x="3189463" y="50093"/>
                  <a:pt x="3830727" y="440599"/>
                  <a:pt x="4219339" y="1015821"/>
                </a:cubicBezTo>
                <a:lnTo>
                  <a:pt x="4259304" y="1081605"/>
                </a:lnTo>
                <a:lnTo>
                  <a:pt x="3018671" y="1818121"/>
                </a:lnTo>
                <a:lnTo>
                  <a:pt x="2917102" y="1695019"/>
                </a:lnTo>
                <a:cubicBezTo>
                  <a:pt x="2780400" y="1558316"/>
                  <a:pt x="2598065" y="1467245"/>
                  <a:pt x="2394908" y="1446613"/>
                </a:cubicBezTo>
                <a:lnTo>
                  <a:pt x="2343152" y="1444000"/>
                </a:lnTo>
                <a:close/>
              </a:path>
            </a:pathLst>
          </a:custGeom>
          <a:solidFill>
            <a:srgbClr val="2A38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sp>
        <p:nvSpPr>
          <p:cNvPr id="21" name="web-mark-as-favorite-star_61644"/>
          <p:cNvSpPr>
            <a:spLocks noChangeAspect="1"/>
          </p:cNvSpPr>
          <p:nvPr>
            <p:custDataLst>
              <p:tags r:id="rId15"/>
            </p:custDataLst>
          </p:nvPr>
        </p:nvSpPr>
        <p:spPr bwMode="auto">
          <a:xfrm>
            <a:off x="6673215" y="3505835"/>
            <a:ext cx="404495" cy="348615"/>
          </a:xfrm>
          <a:custGeom>
            <a:avLst/>
            <a:gdLst>
              <a:gd name="connsiteX0" fmla="*/ 19848 w 607639"/>
              <a:gd name="connsiteY0" fmla="*/ 502355 h 542013"/>
              <a:gd name="connsiteX1" fmla="*/ 587791 w 607639"/>
              <a:gd name="connsiteY1" fmla="*/ 502355 h 542013"/>
              <a:gd name="connsiteX2" fmla="*/ 607639 w 607639"/>
              <a:gd name="connsiteY2" fmla="*/ 522184 h 542013"/>
              <a:gd name="connsiteX3" fmla="*/ 587791 w 607639"/>
              <a:gd name="connsiteY3" fmla="*/ 542013 h 542013"/>
              <a:gd name="connsiteX4" fmla="*/ 19848 w 607639"/>
              <a:gd name="connsiteY4" fmla="*/ 542013 h 542013"/>
              <a:gd name="connsiteX5" fmla="*/ 0 w 607639"/>
              <a:gd name="connsiteY5" fmla="*/ 522184 h 542013"/>
              <a:gd name="connsiteX6" fmla="*/ 19848 w 607639"/>
              <a:gd name="connsiteY6" fmla="*/ 502355 h 542013"/>
              <a:gd name="connsiteX7" fmla="*/ 19846 w 607639"/>
              <a:gd name="connsiteY7" fmla="*/ 238017 h 542013"/>
              <a:gd name="connsiteX8" fmla="*/ 105903 w 607639"/>
              <a:gd name="connsiteY8" fmla="*/ 238017 h 542013"/>
              <a:gd name="connsiteX9" fmla="*/ 125748 w 607639"/>
              <a:gd name="connsiteY9" fmla="*/ 257836 h 542013"/>
              <a:gd name="connsiteX10" fmla="*/ 125748 w 607639"/>
              <a:gd name="connsiteY10" fmla="*/ 441538 h 542013"/>
              <a:gd name="connsiteX11" fmla="*/ 105903 w 607639"/>
              <a:gd name="connsiteY11" fmla="*/ 461357 h 542013"/>
              <a:gd name="connsiteX12" fmla="*/ 19846 w 607639"/>
              <a:gd name="connsiteY12" fmla="*/ 461357 h 542013"/>
              <a:gd name="connsiteX13" fmla="*/ 0 w 607639"/>
              <a:gd name="connsiteY13" fmla="*/ 441538 h 542013"/>
              <a:gd name="connsiteX14" fmla="*/ 0 w 607639"/>
              <a:gd name="connsiteY14" fmla="*/ 257836 h 542013"/>
              <a:gd name="connsiteX15" fmla="*/ 19846 w 607639"/>
              <a:gd name="connsiteY15" fmla="*/ 238017 h 542013"/>
              <a:gd name="connsiteX16" fmla="*/ 180524 w 607639"/>
              <a:gd name="connsiteY16" fmla="*/ 158702 h 542013"/>
              <a:gd name="connsiteX17" fmla="*/ 266492 w 607639"/>
              <a:gd name="connsiteY17" fmla="*/ 158702 h 542013"/>
              <a:gd name="connsiteX18" fmla="*/ 286426 w 607639"/>
              <a:gd name="connsiteY18" fmla="*/ 178518 h 542013"/>
              <a:gd name="connsiteX19" fmla="*/ 286426 w 607639"/>
              <a:gd name="connsiteY19" fmla="*/ 441541 h 542013"/>
              <a:gd name="connsiteX20" fmla="*/ 266492 w 607639"/>
              <a:gd name="connsiteY20" fmla="*/ 461357 h 542013"/>
              <a:gd name="connsiteX21" fmla="*/ 180524 w 607639"/>
              <a:gd name="connsiteY21" fmla="*/ 461357 h 542013"/>
              <a:gd name="connsiteX22" fmla="*/ 160678 w 607639"/>
              <a:gd name="connsiteY22" fmla="*/ 441541 h 542013"/>
              <a:gd name="connsiteX23" fmla="*/ 160678 w 607639"/>
              <a:gd name="connsiteY23" fmla="*/ 178518 h 542013"/>
              <a:gd name="connsiteX24" fmla="*/ 180524 w 607639"/>
              <a:gd name="connsiteY24" fmla="*/ 158702 h 542013"/>
              <a:gd name="connsiteX25" fmla="*/ 341060 w 607639"/>
              <a:gd name="connsiteY25" fmla="*/ 79386 h 542013"/>
              <a:gd name="connsiteX26" fmla="*/ 427117 w 607639"/>
              <a:gd name="connsiteY26" fmla="*/ 79386 h 542013"/>
              <a:gd name="connsiteX27" fmla="*/ 446962 w 607639"/>
              <a:gd name="connsiteY27" fmla="*/ 99204 h 542013"/>
              <a:gd name="connsiteX28" fmla="*/ 446962 w 607639"/>
              <a:gd name="connsiteY28" fmla="*/ 441538 h 542013"/>
              <a:gd name="connsiteX29" fmla="*/ 427117 w 607639"/>
              <a:gd name="connsiteY29" fmla="*/ 461357 h 542013"/>
              <a:gd name="connsiteX30" fmla="*/ 341060 w 607639"/>
              <a:gd name="connsiteY30" fmla="*/ 461357 h 542013"/>
              <a:gd name="connsiteX31" fmla="*/ 321214 w 607639"/>
              <a:gd name="connsiteY31" fmla="*/ 441538 h 542013"/>
              <a:gd name="connsiteX32" fmla="*/ 321214 w 607639"/>
              <a:gd name="connsiteY32" fmla="*/ 99204 h 542013"/>
              <a:gd name="connsiteX33" fmla="*/ 341060 w 607639"/>
              <a:gd name="connsiteY33" fmla="*/ 79386 h 542013"/>
              <a:gd name="connsiteX34" fmla="*/ 501737 w 607639"/>
              <a:gd name="connsiteY34" fmla="*/ 0 h 542013"/>
              <a:gd name="connsiteX35" fmla="*/ 587794 w 607639"/>
              <a:gd name="connsiteY35" fmla="*/ 0 h 542013"/>
              <a:gd name="connsiteX36" fmla="*/ 607639 w 607639"/>
              <a:gd name="connsiteY36" fmla="*/ 19819 h 542013"/>
              <a:gd name="connsiteX37" fmla="*/ 607639 w 607639"/>
              <a:gd name="connsiteY37" fmla="*/ 441537 h 542013"/>
              <a:gd name="connsiteX38" fmla="*/ 587794 w 607639"/>
              <a:gd name="connsiteY38" fmla="*/ 461357 h 542013"/>
              <a:gd name="connsiteX39" fmla="*/ 501737 w 607639"/>
              <a:gd name="connsiteY39" fmla="*/ 461357 h 542013"/>
              <a:gd name="connsiteX40" fmla="*/ 481891 w 607639"/>
              <a:gd name="connsiteY40" fmla="*/ 441537 h 542013"/>
              <a:gd name="connsiteX41" fmla="*/ 481891 w 607639"/>
              <a:gd name="connsiteY41" fmla="*/ 19819 h 542013"/>
              <a:gd name="connsiteX42" fmla="*/ 501737 w 607639"/>
              <a:gd name="connsiteY42" fmla="*/ 0 h 54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07639" h="542013">
                <a:moveTo>
                  <a:pt x="19848" y="502355"/>
                </a:moveTo>
                <a:lnTo>
                  <a:pt x="587791" y="502355"/>
                </a:lnTo>
                <a:cubicBezTo>
                  <a:pt x="598739" y="502355"/>
                  <a:pt x="607639" y="511247"/>
                  <a:pt x="607639" y="522184"/>
                </a:cubicBezTo>
                <a:cubicBezTo>
                  <a:pt x="607639" y="533121"/>
                  <a:pt x="598739" y="542013"/>
                  <a:pt x="587791" y="542013"/>
                </a:cubicBezTo>
                <a:lnTo>
                  <a:pt x="19848" y="542013"/>
                </a:lnTo>
                <a:cubicBezTo>
                  <a:pt x="8901" y="542013"/>
                  <a:pt x="0" y="533121"/>
                  <a:pt x="0" y="522184"/>
                </a:cubicBezTo>
                <a:cubicBezTo>
                  <a:pt x="0" y="511247"/>
                  <a:pt x="8901" y="502355"/>
                  <a:pt x="19848" y="502355"/>
                </a:cubicBezTo>
                <a:close/>
                <a:moveTo>
                  <a:pt x="19846" y="238017"/>
                </a:moveTo>
                <a:lnTo>
                  <a:pt x="105903" y="238017"/>
                </a:lnTo>
                <a:cubicBezTo>
                  <a:pt x="116849" y="238017"/>
                  <a:pt x="125748" y="246815"/>
                  <a:pt x="125748" y="257836"/>
                </a:cubicBezTo>
                <a:lnTo>
                  <a:pt x="125748" y="441538"/>
                </a:lnTo>
                <a:cubicBezTo>
                  <a:pt x="125748" y="452469"/>
                  <a:pt x="116849" y="461357"/>
                  <a:pt x="105903" y="461357"/>
                </a:cubicBezTo>
                <a:lnTo>
                  <a:pt x="19846" y="461357"/>
                </a:lnTo>
                <a:cubicBezTo>
                  <a:pt x="8899" y="461357"/>
                  <a:pt x="0" y="452469"/>
                  <a:pt x="0" y="441538"/>
                </a:cubicBezTo>
                <a:lnTo>
                  <a:pt x="0" y="257836"/>
                </a:lnTo>
                <a:cubicBezTo>
                  <a:pt x="0" y="246815"/>
                  <a:pt x="8899" y="238017"/>
                  <a:pt x="19846" y="238017"/>
                </a:cubicBezTo>
                <a:close/>
                <a:moveTo>
                  <a:pt x="180524" y="158702"/>
                </a:moveTo>
                <a:lnTo>
                  <a:pt x="266492" y="158702"/>
                </a:lnTo>
                <a:cubicBezTo>
                  <a:pt x="277527" y="158702"/>
                  <a:pt x="286426" y="167588"/>
                  <a:pt x="286426" y="178518"/>
                </a:cubicBezTo>
                <a:lnTo>
                  <a:pt x="286426" y="441541"/>
                </a:lnTo>
                <a:cubicBezTo>
                  <a:pt x="286426" y="452471"/>
                  <a:pt x="277527" y="461357"/>
                  <a:pt x="266492" y="461357"/>
                </a:cubicBezTo>
                <a:lnTo>
                  <a:pt x="180524" y="461357"/>
                </a:lnTo>
                <a:cubicBezTo>
                  <a:pt x="169488" y="461357"/>
                  <a:pt x="160678" y="452471"/>
                  <a:pt x="160678" y="441541"/>
                </a:cubicBezTo>
                <a:lnTo>
                  <a:pt x="160678" y="178518"/>
                </a:lnTo>
                <a:cubicBezTo>
                  <a:pt x="160678" y="167588"/>
                  <a:pt x="169488" y="158702"/>
                  <a:pt x="180524" y="158702"/>
                </a:cubicBezTo>
                <a:close/>
                <a:moveTo>
                  <a:pt x="341060" y="79386"/>
                </a:moveTo>
                <a:lnTo>
                  <a:pt x="427117" y="79386"/>
                </a:lnTo>
                <a:cubicBezTo>
                  <a:pt x="438063" y="79386"/>
                  <a:pt x="446962" y="88273"/>
                  <a:pt x="446962" y="99204"/>
                </a:cubicBezTo>
                <a:lnTo>
                  <a:pt x="446962" y="441538"/>
                </a:lnTo>
                <a:cubicBezTo>
                  <a:pt x="446962" y="452470"/>
                  <a:pt x="438063" y="461357"/>
                  <a:pt x="427117" y="461357"/>
                </a:cubicBezTo>
                <a:lnTo>
                  <a:pt x="341060" y="461357"/>
                </a:lnTo>
                <a:cubicBezTo>
                  <a:pt x="330113" y="461357"/>
                  <a:pt x="321214" y="452470"/>
                  <a:pt x="321214" y="441538"/>
                </a:cubicBezTo>
                <a:lnTo>
                  <a:pt x="321214" y="99204"/>
                </a:lnTo>
                <a:cubicBezTo>
                  <a:pt x="321214" y="88273"/>
                  <a:pt x="330113" y="79386"/>
                  <a:pt x="341060" y="79386"/>
                </a:cubicBezTo>
                <a:close/>
                <a:moveTo>
                  <a:pt x="501737" y="0"/>
                </a:moveTo>
                <a:lnTo>
                  <a:pt x="587794" y="0"/>
                </a:lnTo>
                <a:cubicBezTo>
                  <a:pt x="598740" y="0"/>
                  <a:pt x="607639" y="8888"/>
                  <a:pt x="607639" y="19819"/>
                </a:cubicBezTo>
                <a:lnTo>
                  <a:pt x="607639" y="441537"/>
                </a:lnTo>
                <a:cubicBezTo>
                  <a:pt x="607639" y="452469"/>
                  <a:pt x="598740" y="461357"/>
                  <a:pt x="587794" y="461357"/>
                </a:cubicBezTo>
                <a:lnTo>
                  <a:pt x="501737" y="461357"/>
                </a:lnTo>
                <a:cubicBezTo>
                  <a:pt x="490790" y="461357"/>
                  <a:pt x="481891" y="452469"/>
                  <a:pt x="481891" y="441537"/>
                </a:cubicBezTo>
                <a:lnTo>
                  <a:pt x="481891" y="19819"/>
                </a:lnTo>
                <a:cubicBezTo>
                  <a:pt x="481891" y="8888"/>
                  <a:pt x="490790" y="0"/>
                  <a:pt x="501737"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2" name="web-mark-as-favorite-star_61644"/>
          <p:cNvSpPr>
            <a:spLocks noChangeAspect="1"/>
          </p:cNvSpPr>
          <p:nvPr>
            <p:custDataLst>
              <p:tags r:id="rId16"/>
            </p:custDataLst>
          </p:nvPr>
        </p:nvSpPr>
        <p:spPr bwMode="auto">
          <a:xfrm>
            <a:off x="7560945" y="5000625"/>
            <a:ext cx="492125" cy="450850"/>
          </a:xfrm>
          <a:custGeom>
            <a:avLst/>
            <a:gdLst>
              <a:gd name="T0" fmla="*/ 5103 w 5121"/>
              <a:gd name="T1" fmla="*/ 1848 h 4871"/>
              <a:gd name="T2" fmla="*/ 4978 w 5121"/>
              <a:gd name="T3" fmla="*/ 1757 h 4871"/>
              <a:gd name="T4" fmla="*/ 3227 w 5121"/>
              <a:gd name="T5" fmla="*/ 1757 h 4871"/>
              <a:gd name="T6" fmla="*/ 2686 w 5121"/>
              <a:gd name="T7" fmla="*/ 91 h 4871"/>
              <a:gd name="T8" fmla="*/ 2560 w 5121"/>
              <a:gd name="T9" fmla="*/ 0 h 4871"/>
              <a:gd name="T10" fmla="*/ 2435 w 5121"/>
              <a:gd name="T11" fmla="*/ 91 h 4871"/>
              <a:gd name="T12" fmla="*/ 1894 w 5121"/>
              <a:gd name="T13" fmla="*/ 1757 h 4871"/>
              <a:gd name="T14" fmla="*/ 143 w 5121"/>
              <a:gd name="T15" fmla="*/ 1757 h 4871"/>
              <a:gd name="T16" fmla="*/ 17 w 5121"/>
              <a:gd name="T17" fmla="*/ 1848 h 4871"/>
              <a:gd name="T18" fmla="*/ 65 w 5121"/>
              <a:gd name="T19" fmla="*/ 1995 h 4871"/>
              <a:gd name="T20" fmla="*/ 1482 w 5121"/>
              <a:gd name="T21" fmla="*/ 3024 h 4871"/>
              <a:gd name="T22" fmla="*/ 941 w 5121"/>
              <a:gd name="T23" fmla="*/ 4690 h 4871"/>
              <a:gd name="T24" fmla="*/ 989 w 5121"/>
              <a:gd name="T25" fmla="*/ 4837 h 4871"/>
              <a:gd name="T26" fmla="*/ 1144 w 5121"/>
              <a:gd name="T27" fmla="*/ 4837 h 4871"/>
              <a:gd name="T28" fmla="*/ 2560 w 5121"/>
              <a:gd name="T29" fmla="*/ 3808 h 4871"/>
              <a:gd name="T30" fmla="*/ 3977 w 5121"/>
              <a:gd name="T31" fmla="*/ 4837 h 4871"/>
              <a:gd name="T32" fmla="*/ 4054 w 5121"/>
              <a:gd name="T33" fmla="*/ 4862 h 4871"/>
              <a:gd name="T34" fmla="*/ 4132 w 5121"/>
              <a:gd name="T35" fmla="*/ 4837 h 4871"/>
              <a:gd name="T36" fmla="*/ 4180 w 5121"/>
              <a:gd name="T37" fmla="*/ 4690 h 4871"/>
              <a:gd name="T38" fmla="*/ 3639 w 5121"/>
              <a:gd name="T39" fmla="*/ 3024 h 4871"/>
              <a:gd name="T40" fmla="*/ 5055 w 5121"/>
              <a:gd name="T41" fmla="*/ 1995 h 4871"/>
              <a:gd name="T42" fmla="*/ 5103 w 5121"/>
              <a:gd name="T43" fmla="*/ 1848 h 4871"/>
              <a:gd name="T44" fmla="*/ 3406 w 5121"/>
              <a:gd name="T45" fmla="*/ 2868 h 4871"/>
              <a:gd name="T46" fmla="*/ 3358 w 5121"/>
              <a:gd name="T47" fmla="*/ 3015 h 4871"/>
              <a:gd name="T48" fmla="*/ 3804 w 5121"/>
              <a:gd name="T49" fmla="*/ 4385 h 4871"/>
              <a:gd name="T50" fmla="*/ 2638 w 5121"/>
              <a:gd name="T51" fmla="*/ 3538 h 4871"/>
              <a:gd name="T52" fmla="*/ 2560 w 5121"/>
              <a:gd name="T53" fmla="*/ 3513 h 4871"/>
              <a:gd name="T54" fmla="*/ 2483 w 5121"/>
              <a:gd name="T55" fmla="*/ 3538 h 4871"/>
              <a:gd name="T56" fmla="*/ 1317 w 5121"/>
              <a:gd name="T57" fmla="*/ 4385 h 4871"/>
              <a:gd name="T58" fmla="*/ 1762 w 5121"/>
              <a:gd name="T59" fmla="*/ 3015 h 4871"/>
              <a:gd name="T60" fmla="*/ 1714 w 5121"/>
              <a:gd name="T61" fmla="*/ 2868 h 4871"/>
              <a:gd name="T62" fmla="*/ 548 w 5121"/>
              <a:gd name="T63" fmla="*/ 2020 h 4871"/>
              <a:gd name="T64" fmla="*/ 1990 w 5121"/>
              <a:gd name="T65" fmla="*/ 2020 h 4871"/>
              <a:gd name="T66" fmla="*/ 2115 w 5121"/>
              <a:gd name="T67" fmla="*/ 1929 h 4871"/>
              <a:gd name="T68" fmla="*/ 2560 w 5121"/>
              <a:gd name="T69" fmla="*/ 559 h 4871"/>
              <a:gd name="T70" fmla="*/ 3006 w 5121"/>
              <a:gd name="T71" fmla="*/ 1929 h 4871"/>
              <a:gd name="T72" fmla="*/ 3131 w 5121"/>
              <a:gd name="T73" fmla="*/ 2020 h 4871"/>
              <a:gd name="T74" fmla="*/ 4572 w 5121"/>
              <a:gd name="T75" fmla="*/ 2020 h 4871"/>
              <a:gd name="T76" fmla="*/ 3406 w 5121"/>
              <a:gd name="T77" fmla="*/ 2868 h 4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1" h="4871">
                <a:moveTo>
                  <a:pt x="5103" y="1848"/>
                </a:moveTo>
                <a:cubicBezTo>
                  <a:pt x="5086" y="1794"/>
                  <a:pt x="5035" y="1757"/>
                  <a:pt x="4978" y="1757"/>
                </a:cubicBezTo>
                <a:lnTo>
                  <a:pt x="3227" y="1757"/>
                </a:lnTo>
                <a:lnTo>
                  <a:pt x="2686" y="91"/>
                </a:lnTo>
                <a:cubicBezTo>
                  <a:pt x="2668" y="37"/>
                  <a:pt x="2617" y="0"/>
                  <a:pt x="2560" y="0"/>
                </a:cubicBezTo>
                <a:cubicBezTo>
                  <a:pt x="2503" y="0"/>
                  <a:pt x="2453" y="37"/>
                  <a:pt x="2435" y="91"/>
                </a:cubicBezTo>
                <a:lnTo>
                  <a:pt x="1894" y="1757"/>
                </a:lnTo>
                <a:lnTo>
                  <a:pt x="143" y="1757"/>
                </a:lnTo>
                <a:cubicBezTo>
                  <a:pt x="86" y="1757"/>
                  <a:pt x="35" y="1793"/>
                  <a:pt x="17" y="1848"/>
                </a:cubicBezTo>
                <a:cubicBezTo>
                  <a:pt x="0" y="1902"/>
                  <a:pt x="19" y="1962"/>
                  <a:pt x="65" y="1995"/>
                </a:cubicBezTo>
                <a:lnTo>
                  <a:pt x="1482" y="3024"/>
                </a:lnTo>
                <a:lnTo>
                  <a:pt x="941" y="4690"/>
                </a:lnTo>
                <a:cubicBezTo>
                  <a:pt x="923" y="4744"/>
                  <a:pt x="943" y="4804"/>
                  <a:pt x="989" y="4837"/>
                </a:cubicBezTo>
                <a:cubicBezTo>
                  <a:pt x="1035" y="4871"/>
                  <a:pt x="1097" y="4871"/>
                  <a:pt x="1144" y="4837"/>
                </a:cubicBezTo>
                <a:lnTo>
                  <a:pt x="2560" y="3808"/>
                </a:lnTo>
                <a:lnTo>
                  <a:pt x="3977" y="4837"/>
                </a:lnTo>
                <a:cubicBezTo>
                  <a:pt x="4000" y="4854"/>
                  <a:pt x="4027" y="4862"/>
                  <a:pt x="4054" y="4862"/>
                </a:cubicBezTo>
                <a:cubicBezTo>
                  <a:pt x="4082" y="4862"/>
                  <a:pt x="4109" y="4854"/>
                  <a:pt x="4132" y="4837"/>
                </a:cubicBezTo>
                <a:cubicBezTo>
                  <a:pt x="4178" y="4804"/>
                  <a:pt x="4197" y="4744"/>
                  <a:pt x="4180" y="4690"/>
                </a:cubicBezTo>
                <a:lnTo>
                  <a:pt x="3639" y="3024"/>
                </a:lnTo>
                <a:lnTo>
                  <a:pt x="5055" y="1995"/>
                </a:lnTo>
                <a:cubicBezTo>
                  <a:pt x="5102" y="1962"/>
                  <a:pt x="5121" y="1902"/>
                  <a:pt x="5103" y="1848"/>
                </a:cubicBezTo>
                <a:close/>
                <a:moveTo>
                  <a:pt x="3406" y="2868"/>
                </a:moveTo>
                <a:cubicBezTo>
                  <a:pt x="3360" y="2901"/>
                  <a:pt x="3341" y="2961"/>
                  <a:pt x="3358" y="3015"/>
                </a:cubicBezTo>
                <a:lnTo>
                  <a:pt x="3804" y="4385"/>
                </a:lnTo>
                <a:lnTo>
                  <a:pt x="2638" y="3538"/>
                </a:lnTo>
                <a:cubicBezTo>
                  <a:pt x="2615" y="3522"/>
                  <a:pt x="2588" y="3513"/>
                  <a:pt x="2560" y="3513"/>
                </a:cubicBezTo>
                <a:cubicBezTo>
                  <a:pt x="2533" y="3513"/>
                  <a:pt x="2506" y="3522"/>
                  <a:pt x="2483" y="3538"/>
                </a:cubicBezTo>
                <a:lnTo>
                  <a:pt x="1317" y="4385"/>
                </a:lnTo>
                <a:lnTo>
                  <a:pt x="1762" y="3015"/>
                </a:lnTo>
                <a:cubicBezTo>
                  <a:pt x="1780" y="2961"/>
                  <a:pt x="1761" y="2901"/>
                  <a:pt x="1714" y="2868"/>
                </a:cubicBezTo>
                <a:lnTo>
                  <a:pt x="548" y="2020"/>
                </a:lnTo>
                <a:lnTo>
                  <a:pt x="1990" y="2020"/>
                </a:lnTo>
                <a:cubicBezTo>
                  <a:pt x="2047" y="2020"/>
                  <a:pt x="2097" y="1984"/>
                  <a:pt x="2115" y="1929"/>
                </a:cubicBezTo>
                <a:lnTo>
                  <a:pt x="2560" y="559"/>
                </a:lnTo>
                <a:lnTo>
                  <a:pt x="3006" y="1929"/>
                </a:lnTo>
                <a:cubicBezTo>
                  <a:pt x="3023" y="1984"/>
                  <a:pt x="3074" y="2020"/>
                  <a:pt x="3131" y="2020"/>
                </a:cubicBezTo>
                <a:lnTo>
                  <a:pt x="4572" y="2020"/>
                </a:lnTo>
                <a:lnTo>
                  <a:pt x="3406" y="2868"/>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3" name="web-mark-as-favorite-star_61644"/>
          <p:cNvSpPr>
            <a:spLocks noChangeAspect="1"/>
          </p:cNvSpPr>
          <p:nvPr>
            <p:custDataLst>
              <p:tags r:id="rId17"/>
            </p:custDataLst>
          </p:nvPr>
        </p:nvSpPr>
        <p:spPr bwMode="auto">
          <a:xfrm>
            <a:off x="5183505" y="3535680"/>
            <a:ext cx="492125" cy="466090"/>
          </a:xfrm>
          <a:custGeom>
            <a:avLst/>
            <a:gdLst>
              <a:gd name="connsiteX0" fmla="*/ 465596 w 597552"/>
              <a:gd name="connsiteY0" fmla="*/ 376140 h 586295"/>
              <a:gd name="connsiteX1" fmla="*/ 437501 w 597552"/>
              <a:gd name="connsiteY1" fmla="*/ 431516 h 586295"/>
              <a:gd name="connsiteX2" fmla="*/ 429908 w 597552"/>
              <a:gd name="connsiteY2" fmla="*/ 436826 h 586295"/>
              <a:gd name="connsiteX3" fmla="*/ 366885 w 597552"/>
              <a:gd name="connsiteY3" fmla="*/ 445928 h 586295"/>
              <a:gd name="connsiteX4" fmla="*/ 411684 w 597552"/>
              <a:gd name="connsiteY4" fmla="*/ 488409 h 586295"/>
              <a:gd name="connsiteX5" fmla="*/ 414722 w 597552"/>
              <a:gd name="connsiteY5" fmla="*/ 497511 h 586295"/>
              <a:gd name="connsiteX6" fmla="*/ 404091 w 597552"/>
              <a:gd name="connsiteY6" fmla="*/ 558197 h 586295"/>
              <a:gd name="connsiteX7" fmla="*/ 461040 w 597552"/>
              <a:gd name="connsiteY7" fmla="*/ 529371 h 586295"/>
              <a:gd name="connsiteX8" fmla="*/ 465596 w 597552"/>
              <a:gd name="connsiteY8" fmla="*/ 527854 h 586295"/>
              <a:gd name="connsiteX9" fmla="*/ 470152 w 597552"/>
              <a:gd name="connsiteY9" fmla="*/ 529371 h 586295"/>
              <a:gd name="connsiteX10" fmla="*/ 527100 w 597552"/>
              <a:gd name="connsiteY10" fmla="*/ 558197 h 586295"/>
              <a:gd name="connsiteX11" fmla="*/ 516470 w 597552"/>
              <a:gd name="connsiteY11" fmla="*/ 497511 h 586295"/>
              <a:gd name="connsiteX12" fmla="*/ 519507 w 597552"/>
              <a:gd name="connsiteY12" fmla="*/ 488409 h 586295"/>
              <a:gd name="connsiteX13" fmla="*/ 565066 w 597552"/>
              <a:gd name="connsiteY13" fmla="*/ 445928 h 586295"/>
              <a:gd name="connsiteX14" fmla="*/ 502043 w 597552"/>
              <a:gd name="connsiteY14" fmla="*/ 436826 h 586295"/>
              <a:gd name="connsiteX15" fmla="*/ 494450 w 597552"/>
              <a:gd name="connsiteY15" fmla="*/ 431516 h 586295"/>
              <a:gd name="connsiteX16" fmla="*/ 465881 w 597552"/>
              <a:gd name="connsiteY16" fmla="*/ 343711 h 586295"/>
              <a:gd name="connsiteX17" fmla="*/ 474708 w 597552"/>
              <a:gd name="connsiteY17" fmla="*/ 348831 h 586295"/>
              <a:gd name="connsiteX18" fmla="*/ 509636 w 597552"/>
              <a:gd name="connsiteY18" fmla="*/ 417861 h 586295"/>
              <a:gd name="connsiteX19" fmla="*/ 588605 w 597552"/>
              <a:gd name="connsiteY19" fmla="*/ 428481 h 586295"/>
              <a:gd name="connsiteX20" fmla="*/ 596957 w 597552"/>
              <a:gd name="connsiteY20" fmla="*/ 435308 h 586295"/>
              <a:gd name="connsiteX21" fmla="*/ 593920 w 597552"/>
              <a:gd name="connsiteY21" fmla="*/ 445928 h 586295"/>
              <a:gd name="connsiteX22" fmla="*/ 537731 w 597552"/>
              <a:gd name="connsiteY22" fmla="*/ 499029 h 586295"/>
              <a:gd name="connsiteX23" fmla="*/ 550639 w 597552"/>
              <a:gd name="connsiteY23" fmla="*/ 574127 h 586295"/>
              <a:gd name="connsiteX24" fmla="*/ 546843 w 597552"/>
              <a:gd name="connsiteY24" fmla="*/ 583989 h 586295"/>
              <a:gd name="connsiteX25" fmla="*/ 540768 w 597552"/>
              <a:gd name="connsiteY25" fmla="*/ 586264 h 586295"/>
              <a:gd name="connsiteX26" fmla="*/ 536212 w 597552"/>
              <a:gd name="connsiteY26" fmla="*/ 585506 h 586295"/>
              <a:gd name="connsiteX27" fmla="*/ 465596 w 597552"/>
              <a:gd name="connsiteY27" fmla="*/ 549853 h 586295"/>
              <a:gd name="connsiteX28" fmla="*/ 394980 w 597552"/>
              <a:gd name="connsiteY28" fmla="*/ 585506 h 586295"/>
              <a:gd name="connsiteX29" fmla="*/ 385108 w 597552"/>
              <a:gd name="connsiteY29" fmla="*/ 583989 h 586295"/>
              <a:gd name="connsiteX30" fmla="*/ 380553 w 597552"/>
              <a:gd name="connsiteY30" fmla="*/ 574127 h 586295"/>
              <a:gd name="connsiteX31" fmla="*/ 394220 w 597552"/>
              <a:gd name="connsiteY31" fmla="*/ 499029 h 586295"/>
              <a:gd name="connsiteX32" fmla="*/ 337272 w 597552"/>
              <a:gd name="connsiteY32" fmla="*/ 445928 h 586295"/>
              <a:gd name="connsiteX33" fmla="*/ 334994 w 597552"/>
              <a:gd name="connsiteY33" fmla="*/ 435308 h 586295"/>
              <a:gd name="connsiteX34" fmla="*/ 342587 w 597552"/>
              <a:gd name="connsiteY34" fmla="*/ 428481 h 586295"/>
              <a:gd name="connsiteX35" fmla="*/ 421556 w 597552"/>
              <a:gd name="connsiteY35" fmla="*/ 417861 h 586295"/>
              <a:gd name="connsiteX36" fmla="*/ 456484 w 597552"/>
              <a:gd name="connsiteY36" fmla="*/ 348831 h 586295"/>
              <a:gd name="connsiteX37" fmla="*/ 465881 w 597552"/>
              <a:gd name="connsiteY37" fmla="*/ 343711 h 586295"/>
              <a:gd name="connsiteX38" fmla="*/ 278722 w 597552"/>
              <a:gd name="connsiteY38" fmla="*/ 0 h 586295"/>
              <a:gd name="connsiteX39" fmla="*/ 556685 w 597552"/>
              <a:gd name="connsiteY39" fmla="*/ 277598 h 586295"/>
              <a:gd name="connsiteX40" fmla="*/ 533142 w 597552"/>
              <a:gd name="connsiteY40" fmla="*/ 390609 h 586295"/>
              <a:gd name="connsiteX41" fmla="*/ 530104 w 597552"/>
              <a:gd name="connsiteY41" fmla="*/ 389850 h 586295"/>
              <a:gd name="connsiteX42" fmla="*/ 519471 w 597552"/>
              <a:gd name="connsiteY42" fmla="*/ 370130 h 586295"/>
              <a:gd name="connsiteX43" fmla="*/ 536939 w 597552"/>
              <a:gd name="connsiteY43" fmla="*/ 277598 h 586295"/>
              <a:gd name="connsiteX44" fmla="*/ 278722 w 597552"/>
              <a:gd name="connsiteY44" fmla="*/ 19720 h 586295"/>
              <a:gd name="connsiteX45" fmla="*/ 20505 w 597552"/>
              <a:gd name="connsiteY45" fmla="*/ 277598 h 586295"/>
              <a:gd name="connsiteX46" fmla="*/ 106325 w 597552"/>
              <a:gd name="connsiteY46" fmla="*/ 469489 h 586295"/>
              <a:gd name="connsiteX47" fmla="*/ 113919 w 597552"/>
              <a:gd name="connsiteY47" fmla="*/ 464938 h 586295"/>
              <a:gd name="connsiteX48" fmla="*/ 193663 w 597552"/>
              <a:gd name="connsiteY48" fmla="*/ 420947 h 586295"/>
              <a:gd name="connsiteX49" fmla="*/ 205814 w 597552"/>
              <a:gd name="connsiteY49" fmla="*/ 401227 h 586295"/>
              <a:gd name="connsiteX50" fmla="*/ 205814 w 597552"/>
              <a:gd name="connsiteY50" fmla="*/ 372406 h 586295"/>
              <a:gd name="connsiteX51" fmla="*/ 173917 w 597552"/>
              <a:gd name="connsiteY51" fmla="*/ 307178 h 586295"/>
              <a:gd name="connsiteX52" fmla="*/ 160246 w 597552"/>
              <a:gd name="connsiteY52" fmla="*/ 279115 h 586295"/>
              <a:gd name="connsiteX53" fmla="*/ 160246 w 597552"/>
              <a:gd name="connsiteY53" fmla="*/ 243467 h 586295"/>
              <a:gd name="connsiteX54" fmla="*/ 169360 w 597552"/>
              <a:gd name="connsiteY54" fmla="*/ 219196 h 586295"/>
              <a:gd name="connsiteX55" fmla="*/ 169360 w 597552"/>
              <a:gd name="connsiteY55" fmla="*/ 172171 h 586295"/>
              <a:gd name="connsiteX56" fmla="*/ 188346 w 597552"/>
              <a:gd name="connsiteY56" fmla="*/ 113011 h 586295"/>
              <a:gd name="connsiteX57" fmla="*/ 278722 w 597552"/>
              <a:gd name="connsiteY57" fmla="*/ 80397 h 586295"/>
              <a:gd name="connsiteX58" fmla="*/ 368339 w 597552"/>
              <a:gd name="connsiteY58" fmla="*/ 113011 h 586295"/>
              <a:gd name="connsiteX59" fmla="*/ 387325 w 597552"/>
              <a:gd name="connsiteY59" fmla="*/ 172171 h 586295"/>
              <a:gd name="connsiteX60" fmla="*/ 387325 w 597552"/>
              <a:gd name="connsiteY60" fmla="*/ 219196 h 586295"/>
              <a:gd name="connsiteX61" fmla="*/ 396439 w 597552"/>
              <a:gd name="connsiteY61" fmla="*/ 243467 h 586295"/>
              <a:gd name="connsiteX62" fmla="*/ 396439 w 597552"/>
              <a:gd name="connsiteY62" fmla="*/ 279115 h 586295"/>
              <a:gd name="connsiteX63" fmla="*/ 375174 w 597552"/>
              <a:gd name="connsiteY63" fmla="*/ 312487 h 586295"/>
              <a:gd name="connsiteX64" fmla="*/ 348593 w 597552"/>
              <a:gd name="connsiteY64" fmla="*/ 364063 h 586295"/>
              <a:gd name="connsiteX65" fmla="*/ 342517 w 597552"/>
              <a:gd name="connsiteY65" fmla="*/ 372406 h 586295"/>
              <a:gd name="connsiteX66" fmla="*/ 342517 w 597552"/>
              <a:gd name="connsiteY66" fmla="*/ 398194 h 586295"/>
              <a:gd name="connsiteX67" fmla="*/ 275684 w 597552"/>
              <a:gd name="connsiteY67" fmla="*/ 407295 h 586295"/>
              <a:gd name="connsiteX68" fmla="*/ 267330 w 597552"/>
              <a:gd name="connsiteY68" fmla="*/ 414121 h 586295"/>
              <a:gd name="connsiteX69" fmla="*/ 270368 w 597552"/>
              <a:gd name="connsiteY69" fmla="*/ 424740 h 586295"/>
              <a:gd name="connsiteX70" fmla="*/ 361504 w 597552"/>
              <a:gd name="connsiteY70" fmla="*/ 510446 h 586295"/>
              <a:gd name="connsiteX71" fmla="*/ 355428 w 597552"/>
              <a:gd name="connsiteY71" fmla="*/ 545336 h 586295"/>
              <a:gd name="connsiteX72" fmla="*/ 328087 w 597552"/>
              <a:gd name="connsiteY72" fmla="*/ 551403 h 586295"/>
              <a:gd name="connsiteX73" fmla="*/ 325809 w 597552"/>
              <a:gd name="connsiteY73" fmla="*/ 552162 h 586295"/>
              <a:gd name="connsiteX74" fmla="*/ 303784 w 597552"/>
              <a:gd name="connsiteY74" fmla="*/ 554437 h 586295"/>
              <a:gd name="connsiteX75" fmla="*/ 300747 w 597552"/>
              <a:gd name="connsiteY75" fmla="*/ 555196 h 586295"/>
              <a:gd name="connsiteX76" fmla="*/ 278722 w 597552"/>
              <a:gd name="connsiteY76" fmla="*/ 555954 h 586295"/>
              <a:gd name="connsiteX77" fmla="*/ 255938 w 597552"/>
              <a:gd name="connsiteY77" fmla="*/ 555196 h 586295"/>
              <a:gd name="connsiteX78" fmla="*/ 252901 w 597552"/>
              <a:gd name="connsiteY78" fmla="*/ 554437 h 586295"/>
              <a:gd name="connsiteX79" fmla="*/ 230876 w 597552"/>
              <a:gd name="connsiteY79" fmla="*/ 551403 h 586295"/>
              <a:gd name="connsiteX80" fmla="*/ 228598 w 597552"/>
              <a:gd name="connsiteY80" fmla="*/ 551403 h 586295"/>
              <a:gd name="connsiteX81" fmla="*/ 161765 w 597552"/>
              <a:gd name="connsiteY81" fmla="*/ 530166 h 586295"/>
              <a:gd name="connsiteX82" fmla="*/ 160246 w 597552"/>
              <a:gd name="connsiteY82" fmla="*/ 529408 h 586295"/>
              <a:gd name="connsiteX83" fmla="*/ 141260 w 597552"/>
              <a:gd name="connsiteY83" fmla="*/ 519548 h 586295"/>
              <a:gd name="connsiteX84" fmla="*/ 137462 w 597552"/>
              <a:gd name="connsiteY84" fmla="*/ 517272 h 586295"/>
              <a:gd name="connsiteX85" fmla="*/ 120754 w 597552"/>
              <a:gd name="connsiteY85" fmla="*/ 506654 h 586295"/>
              <a:gd name="connsiteX86" fmla="*/ 115438 w 597552"/>
              <a:gd name="connsiteY86" fmla="*/ 503620 h 586295"/>
              <a:gd name="connsiteX87" fmla="*/ 101008 w 597552"/>
              <a:gd name="connsiteY87" fmla="*/ 492243 h 586295"/>
              <a:gd name="connsiteX88" fmla="*/ 99489 w 597552"/>
              <a:gd name="connsiteY88" fmla="*/ 490726 h 586295"/>
              <a:gd name="connsiteX89" fmla="*/ 90376 w 597552"/>
              <a:gd name="connsiteY89" fmla="*/ 483141 h 586295"/>
              <a:gd name="connsiteX90" fmla="*/ 90376 w 597552"/>
              <a:gd name="connsiteY90" fmla="*/ 482383 h 586295"/>
              <a:gd name="connsiteX91" fmla="*/ 0 w 597552"/>
              <a:gd name="connsiteY91" fmla="*/ 277598 h 586295"/>
              <a:gd name="connsiteX92" fmla="*/ 278722 w 597552"/>
              <a:gd name="connsiteY92" fmla="*/ 0 h 586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7552" h="586295">
                <a:moveTo>
                  <a:pt x="465596" y="376140"/>
                </a:moveTo>
                <a:lnTo>
                  <a:pt x="437501" y="431516"/>
                </a:lnTo>
                <a:cubicBezTo>
                  <a:pt x="435983" y="434550"/>
                  <a:pt x="432945" y="436067"/>
                  <a:pt x="429908" y="436826"/>
                </a:cubicBezTo>
                <a:lnTo>
                  <a:pt x="366885" y="445928"/>
                </a:lnTo>
                <a:lnTo>
                  <a:pt x="411684" y="488409"/>
                </a:lnTo>
                <a:cubicBezTo>
                  <a:pt x="414722" y="490684"/>
                  <a:pt x="415481" y="493719"/>
                  <a:pt x="414722" y="497511"/>
                </a:cubicBezTo>
                <a:lnTo>
                  <a:pt x="404091" y="558197"/>
                </a:lnTo>
                <a:lnTo>
                  <a:pt x="461040" y="529371"/>
                </a:lnTo>
                <a:cubicBezTo>
                  <a:pt x="462559" y="528613"/>
                  <a:pt x="464077" y="527854"/>
                  <a:pt x="465596" y="527854"/>
                </a:cubicBezTo>
                <a:cubicBezTo>
                  <a:pt x="467114" y="527854"/>
                  <a:pt x="468633" y="528613"/>
                  <a:pt x="470152" y="529371"/>
                </a:cubicBezTo>
                <a:lnTo>
                  <a:pt x="527100" y="558197"/>
                </a:lnTo>
                <a:lnTo>
                  <a:pt x="516470" y="497511"/>
                </a:lnTo>
                <a:cubicBezTo>
                  <a:pt x="515711" y="493719"/>
                  <a:pt x="517229" y="490684"/>
                  <a:pt x="519507" y="488409"/>
                </a:cubicBezTo>
                <a:lnTo>
                  <a:pt x="565066" y="445928"/>
                </a:lnTo>
                <a:lnTo>
                  <a:pt x="502043" y="436826"/>
                </a:lnTo>
                <a:cubicBezTo>
                  <a:pt x="499006" y="436067"/>
                  <a:pt x="495968" y="434550"/>
                  <a:pt x="494450" y="431516"/>
                </a:cubicBezTo>
                <a:close/>
                <a:moveTo>
                  <a:pt x="465881" y="343711"/>
                </a:moveTo>
                <a:cubicBezTo>
                  <a:pt x="469582" y="343711"/>
                  <a:pt x="473189" y="345417"/>
                  <a:pt x="474708" y="348831"/>
                </a:cubicBezTo>
                <a:lnTo>
                  <a:pt x="509636" y="417861"/>
                </a:lnTo>
                <a:lnTo>
                  <a:pt x="588605" y="428481"/>
                </a:lnTo>
                <a:cubicBezTo>
                  <a:pt x="592401" y="429240"/>
                  <a:pt x="595439" y="431516"/>
                  <a:pt x="596957" y="435308"/>
                </a:cubicBezTo>
                <a:cubicBezTo>
                  <a:pt x="598476" y="439101"/>
                  <a:pt x="596957" y="443653"/>
                  <a:pt x="593920" y="445928"/>
                </a:cubicBezTo>
                <a:lnTo>
                  <a:pt x="537731" y="499029"/>
                </a:lnTo>
                <a:lnTo>
                  <a:pt x="550639" y="574127"/>
                </a:lnTo>
                <a:cubicBezTo>
                  <a:pt x="551398" y="577920"/>
                  <a:pt x="549880" y="581713"/>
                  <a:pt x="546843" y="583989"/>
                </a:cubicBezTo>
                <a:cubicBezTo>
                  <a:pt x="545324" y="585506"/>
                  <a:pt x="543046" y="586264"/>
                  <a:pt x="540768" y="586264"/>
                </a:cubicBezTo>
                <a:cubicBezTo>
                  <a:pt x="539249" y="586264"/>
                  <a:pt x="537731" y="586264"/>
                  <a:pt x="536212" y="585506"/>
                </a:cubicBezTo>
                <a:lnTo>
                  <a:pt x="465596" y="549853"/>
                </a:lnTo>
                <a:lnTo>
                  <a:pt x="394980" y="585506"/>
                </a:lnTo>
                <a:cubicBezTo>
                  <a:pt x="391942" y="587023"/>
                  <a:pt x="388146" y="586264"/>
                  <a:pt x="385108" y="583989"/>
                </a:cubicBezTo>
                <a:cubicBezTo>
                  <a:pt x="381312" y="581713"/>
                  <a:pt x="379793" y="577920"/>
                  <a:pt x="380553" y="574127"/>
                </a:cubicBezTo>
                <a:lnTo>
                  <a:pt x="394220" y="499029"/>
                </a:lnTo>
                <a:lnTo>
                  <a:pt x="337272" y="445928"/>
                </a:lnTo>
                <a:cubicBezTo>
                  <a:pt x="334234" y="443653"/>
                  <a:pt x="333475" y="439101"/>
                  <a:pt x="334994" y="435308"/>
                </a:cubicBezTo>
                <a:cubicBezTo>
                  <a:pt x="335753" y="431516"/>
                  <a:pt x="338790" y="429240"/>
                  <a:pt x="342587" y="428481"/>
                </a:cubicBezTo>
                <a:lnTo>
                  <a:pt x="421556" y="417861"/>
                </a:lnTo>
                <a:lnTo>
                  <a:pt x="456484" y="348831"/>
                </a:lnTo>
                <a:cubicBezTo>
                  <a:pt x="458382" y="345417"/>
                  <a:pt x="462179" y="343711"/>
                  <a:pt x="465881" y="343711"/>
                </a:cubicBezTo>
                <a:close/>
                <a:moveTo>
                  <a:pt x="278722" y="0"/>
                </a:moveTo>
                <a:cubicBezTo>
                  <a:pt x="432133" y="0"/>
                  <a:pt x="556685" y="124388"/>
                  <a:pt x="556685" y="277598"/>
                </a:cubicBezTo>
                <a:cubicBezTo>
                  <a:pt x="556685" y="317796"/>
                  <a:pt x="548331" y="355720"/>
                  <a:pt x="533142" y="390609"/>
                </a:cubicBezTo>
                <a:lnTo>
                  <a:pt x="530104" y="389850"/>
                </a:lnTo>
                <a:lnTo>
                  <a:pt x="519471" y="370130"/>
                </a:lnTo>
                <a:cubicBezTo>
                  <a:pt x="530863" y="341309"/>
                  <a:pt x="536939" y="310212"/>
                  <a:pt x="536939" y="277598"/>
                </a:cubicBezTo>
                <a:cubicBezTo>
                  <a:pt x="536939" y="135765"/>
                  <a:pt x="420741" y="19720"/>
                  <a:pt x="278722" y="19720"/>
                </a:cubicBezTo>
                <a:cubicBezTo>
                  <a:pt x="135944" y="19720"/>
                  <a:pt x="20505" y="135765"/>
                  <a:pt x="20505" y="277598"/>
                </a:cubicBezTo>
                <a:cubicBezTo>
                  <a:pt x="20505" y="354203"/>
                  <a:pt x="53162" y="422464"/>
                  <a:pt x="106325" y="469489"/>
                </a:cubicBezTo>
                <a:cubicBezTo>
                  <a:pt x="108603" y="467972"/>
                  <a:pt x="110881" y="466455"/>
                  <a:pt x="113919" y="464938"/>
                </a:cubicBezTo>
                <a:lnTo>
                  <a:pt x="193663" y="420947"/>
                </a:lnTo>
                <a:cubicBezTo>
                  <a:pt x="201257" y="417155"/>
                  <a:pt x="205814" y="409570"/>
                  <a:pt x="205814" y="401227"/>
                </a:cubicBezTo>
                <a:lnTo>
                  <a:pt x="205814" y="372406"/>
                </a:lnTo>
                <a:cubicBezTo>
                  <a:pt x="198979" y="364063"/>
                  <a:pt x="182271" y="339792"/>
                  <a:pt x="173917" y="307178"/>
                </a:cubicBezTo>
                <a:cubicBezTo>
                  <a:pt x="165563" y="300352"/>
                  <a:pt x="160246" y="290492"/>
                  <a:pt x="160246" y="279115"/>
                </a:cubicBezTo>
                <a:lnTo>
                  <a:pt x="160246" y="243467"/>
                </a:lnTo>
                <a:cubicBezTo>
                  <a:pt x="160246" y="234365"/>
                  <a:pt x="164044" y="226022"/>
                  <a:pt x="169360" y="219196"/>
                </a:cubicBezTo>
                <a:lnTo>
                  <a:pt x="169360" y="172171"/>
                </a:lnTo>
                <a:cubicBezTo>
                  <a:pt x="169360" y="166862"/>
                  <a:pt x="167081" y="137282"/>
                  <a:pt x="188346" y="113011"/>
                </a:cubicBezTo>
                <a:cubicBezTo>
                  <a:pt x="207333" y="91774"/>
                  <a:pt x="237711" y="80397"/>
                  <a:pt x="278722" y="80397"/>
                </a:cubicBezTo>
                <a:cubicBezTo>
                  <a:pt x="319733" y="80397"/>
                  <a:pt x="349352" y="91774"/>
                  <a:pt x="368339" y="113011"/>
                </a:cubicBezTo>
                <a:cubicBezTo>
                  <a:pt x="389604" y="137282"/>
                  <a:pt x="388085" y="166862"/>
                  <a:pt x="387325" y="172171"/>
                </a:cubicBezTo>
                <a:lnTo>
                  <a:pt x="387325" y="219196"/>
                </a:lnTo>
                <a:cubicBezTo>
                  <a:pt x="393401" y="226022"/>
                  <a:pt x="396439" y="234365"/>
                  <a:pt x="396439" y="243467"/>
                </a:cubicBezTo>
                <a:lnTo>
                  <a:pt x="396439" y="279115"/>
                </a:lnTo>
                <a:cubicBezTo>
                  <a:pt x="396439" y="293526"/>
                  <a:pt x="388085" y="306419"/>
                  <a:pt x="375174" y="312487"/>
                </a:cubicBezTo>
                <a:cubicBezTo>
                  <a:pt x="368339" y="330690"/>
                  <a:pt x="359985" y="348135"/>
                  <a:pt x="348593" y="364063"/>
                </a:cubicBezTo>
                <a:cubicBezTo>
                  <a:pt x="346314" y="367096"/>
                  <a:pt x="344795" y="370130"/>
                  <a:pt x="342517" y="372406"/>
                </a:cubicBezTo>
                <a:lnTo>
                  <a:pt x="342517" y="398194"/>
                </a:lnTo>
                <a:lnTo>
                  <a:pt x="275684" y="407295"/>
                </a:lnTo>
                <a:cubicBezTo>
                  <a:pt x="271887" y="408054"/>
                  <a:pt x="268849" y="410329"/>
                  <a:pt x="267330" y="414121"/>
                </a:cubicBezTo>
                <a:cubicBezTo>
                  <a:pt x="266571" y="417914"/>
                  <a:pt x="267330" y="422464"/>
                  <a:pt x="270368" y="424740"/>
                </a:cubicBezTo>
                <a:lnTo>
                  <a:pt x="361504" y="510446"/>
                </a:lnTo>
                <a:lnTo>
                  <a:pt x="355428" y="545336"/>
                </a:lnTo>
                <a:cubicBezTo>
                  <a:pt x="346314" y="547611"/>
                  <a:pt x="337201" y="549886"/>
                  <a:pt x="328087" y="551403"/>
                </a:cubicBezTo>
                <a:cubicBezTo>
                  <a:pt x="327328" y="551403"/>
                  <a:pt x="326568" y="551403"/>
                  <a:pt x="325809" y="552162"/>
                </a:cubicBezTo>
                <a:cubicBezTo>
                  <a:pt x="318974" y="552920"/>
                  <a:pt x="311379" y="553679"/>
                  <a:pt x="303784" y="554437"/>
                </a:cubicBezTo>
                <a:cubicBezTo>
                  <a:pt x="303025" y="554437"/>
                  <a:pt x="302266" y="555196"/>
                  <a:pt x="300747" y="555196"/>
                </a:cubicBezTo>
                <a:cubicBezTo>
                  <a:pt x="293911" y="555196"/>
                  <a:pt x="286317" y="555954"/>
                  <a:pt x="278722" y="555954"/>
                </a:cubicBezTo>
                <a:cubicBezTo>
                  <a:pt x="271128" y="555954"/>
                  <a:pt x="263533" y="555196"/>
                  <a:pt x="255938" y="555196"/>
                </a:cubicBezTo>
                <a:cubicBezTo>
                  <a:pt x="255179" y="555196"/>
                  <a:pt x="253660" y="554437"/>
                  <a:pt x="252901" y="554437"/>
                </a:cubicBezTo>
                <a:cubicBezTo>
                  <a:pt x="245306" y="553679"/>
                  <a:pt x="238471" y="552920"/>
                  <a:pt x="230876" y="551403"/>
                </a:cubicBezTo>
                <a:cubicBezTo>
                  <a:pt x="230117" y="551403"/>
                  <a:pt x="229357" y="551403"/>
                  <a:pt x="228598" y="551403"/>
                </a:cubicBezTo>
                <a:cubicBezTo>
                  <a:pt x="205054" y="546852"/>
                  <a:pt x="183030" y="540026"/>
                  <a:pt x="161765" y="530166"/>
                </a:cubicBezTo>
                <a:cubicBezTo>
                  <a:pt x="161006" y="530166"/>
                  <a:pt x="160246" y="529408"/>
                  <a:pt x="160246" y="529408"/>
                </a:cubicBezTo>
                <a:cubicBezTo>
                  <a:pt x="153411" y="526374"/>
                  <a:pt x="147335" y="523340"/>
                  <a:pt x="141260" y="519548"/>
                </a:cubicBezTo>
                <a:cubicBezTo>
                  <a:pt x="139741" y="518789"/>
                  <a:pt x="138981" y="518031"/>
                  <a:pt x="137462" y="517272"/>
                </a:cubicBezTo>
                <a:cubicBezTo>
                  <a:pt x="131387" y="514238"/>
                  <a:pt x="126071" y="510446"/>
                  <a:pt x="120754" y="506654"/>
                </a:cubicBezTo>
                <a:cubicBezTo>
                  <a:pt x="119235" y="505895"/>
                  <a:pt x="117716" y="504378"/>
                  <a:pt x="115438" y="503620"/>
                </a:cubicBezTo>
                <a:cubicBezTo>
                  <a:pt x="110881" y="499828"/>
                  <a:pt x="105565" y="496035"/>
                  <a:pt x="101008" y="492243"/>
                </a:cubicBezTo>
                <a:cubicBezTo>
                  <a:pt x="100249" y="491485"/>
                  <a:pt x="99489" y="490726"/>
                  <a:pt x="99489" y="490726"/>
                </a:cubicBezTo>
                <a:lnTo>
                  <a:pt x="90376" y="483141"/>
                </a:lnTo>
                <a:lnTo>
                  <a:pt x="90376" y="482383"/>
                </a:lnTo>
                <a:cubicBezTo>
                  <a:pt x="34935" y="431566"/>
                  <a:pt x="0" y="358753"/>
                  <a:pt x="0" y="277598"/>
                </a:cubicBezTo>
                <a:cubicBezTo>
                  <a:pt x="0" y="124388"/>
                  <a:pt x="124552" y="0"/>
                  <a:pt x="278722"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4" name="web-mark-as-favorite-star_61644"/>
          <p:cNvSpPr>
            <a:spLocks noChangeAspect="1"/>
          </p:cNvSpPr>
          <p:nvPr>
            <p:custDataLst>
              <p:tags r:id="rId18"/>
            </p:custDataLst>
          </p:nvPr>
        </p:nvSpPr>
        <p:spPr bwMode="auto">
          <a:xfrm>
            <a:off x="4359910" y="4886325"/>
            <a:ext cx="438785" cy="474980"/>
          </a:xfrm>
          <a:custGeom>
            <a:avLst/>
            <a:gdLst>
              <a:gd name="connsiteX0" fmla="*/ 271218 w 542436"/>
              <a:gd name="connsiteY0" fmla="*/ 508447 h 607921"/>
              <a:gd name="connsiteX1" fmla="*/ 232501 w 542436"/>
              <a:gd name="connsiteY1" fmla="*/ 547109 h 607921"/>
              <a:gd name="connsiteX2" fmla="*/ 271218 w 542436"/>
              <a:gd name="connsiteY2" fmla="*/ 585972 h 607921"/>
              <a:gd name="connsiteX3" fmla="*/ 309935 w 542436"/>
              <a:gd name="connsiteY3" fmla="*/ 547109 h 607921"/>
              <a:gd name="connsiteX4" fmla="*/ 271218 w 542436"/>
              <a:gd name="connsiteY4" fmla="*/ 508447 h 607921"/>
              <a:gd name="connsiteX5" fmla="*/ 481538 w 542436"/>
              <a:gd name="connsiteY5" fmla="*/ 386822 h 607921"/>
              <a:gd name="connsiteX6" fmla="*/ 442821 w 542436"/>
              <a:gd name="connsiteY6" fmla="*/ 425686 h 607921"/>
              <a:gd name="connsiteX7" fmla="*/ 481538 w 542436"/>
              <a:gd name="connsiteY7" fmla="*/ 464348 h 607921"/>
              <a:gd name="connsiteX8" fmla="*/ 520255 w 542436"/>
              <a:gd name="connsiteY8" fmla="*/ 425686 h 607921"/>
              <a:gd name="connsiteX9" fmla="*/ 481538 w 542436"/>
              <a:gd name="connsiteY9" fmla="*/ 386822 h 607921"/>
              <a:gd name="connsiteX10" fmla="*/ 60898 w 542436"/>
              <a:gd name="connsiteY10" fmla="*/ 386822 h 607921"/>
              <a:gd name="connsiteX11" fmla="*/ 21980 w 542436"/>
              <a:gd name="connsiteY11" fmla="*/ 425686 h 607921"/>
              <a:gd name="connsiteX12" fmla="*/ 60898 w 542436"/>
              <a:gd name="connsiteY12" fmla="*/ 464348 h 607921"/>
              <a:gd name="connsiteX13" fmla="*/ 99615 w 542436"/>
              <a:gd name="connsiteY13" fmla="*/ 425686 h 607921"/>
              <a:gd name="connsiteX14" fmla="*/ 60898 w 542436"/>
              <a:gd name="connsiteY14" fmla="*/ 386822 h 607921"/>
              <a:gd name="connsiteX15" fmla="*/ 271213 w 542436"/>
              <a:gd name="connsiteY15" fmla="*/ 243236 h 607921"/>
              <a:gd name="connsiteX16" fmla="*/ 210310 w 542436"/>
              <a:gd name="connsiteY16" fmla="*/ 304061 h 607921"/>
              <a:gd name="connsiteX17" fmla="*/ 271213 w 542436"/>
              <a:gd name="connsiteY17" fmla="*/ 364886 h 607921"/>
              <a:gd name="connsiteX18" fmla="*/ 332116 w 542436"/>
              <a:gd name="connsiteY18" fmla="*/ 304061 h 607921"/>
              <a:gd name="connsiteX19" fmla="*/ 271213 w 542436"/>
              <a:gd name="connsiteY19" fmla="*/ 243236 h 607921"/>
              <a:gd name="connsiteX20" fmla="*/ 271213 w 542436"/>
              <a:gd name="connsiteY20" fmla="*/ 221081 h 607921"/>
              <a:gd name="connsiteX21" fmla="*/ 354097 w 542436"/>
              <a:gd name="connsiteY21" fmla="*/ 304061 h 607921"/>
              <a:gd name="connsiteX22" fmla="*/ 271213 w 542436"/>
              <a:gd name="connsiteY22" fmla="*/ 386839 h 607921"/>
              <a:gd name="connsiteX23" fmla="*/ 188127 w 542436"/>
              <a:gd name="connsiteY23" fmla="*/ 304061 h 607921"/>
              <a:gd name="connsiteX24" fmla="*/ 271213 w 542436"/>
              <a:gd name="connsiteY24" fmla="*/ 221081 h 607921"/>
              <a:gd name="connsiteX25" fmla="*/ 481538 w 542436"/>
              <a:gd name="connsiteY25" fmla="*/ 143775 h 607921"/>
              <a:gd name="connsiteX26" fmla="*/ 442821 w 542436"/>
              <a:gd name="connsiteY26" fmla="*/ 182437 h 607921"/>
              <a:gd name="connsiteX27" fmla="*/ 481538 w 542436"/>
              <a:gd name="connsiteY27" fmla="*/ 221099 h 607921"/>
              <a:gd name="connsiteX28" fmla="*/ 520255 w 542436"/>
              <a:gd name="connsiteY28" fmla="*/ 182437 h 607921"/>
              <a:gd name="connsiteX29" fmla="*/ 481538 w 542436"/>
              <a:gd name="connsiteY29" fmla="*/ 143775 h 607921"/>
              <a:gd name="connsiteX30" fmla="*/ 60898 w 542436"/>
              <a:gd name="connsiteY30" fmla="*/ 143775 h 607921"/>
              <a:gd name="connsiteX31" fmla="*/ 21980 w 542436"/>
              <a:gd name="connsiteY31" fmla="*/ 182437 h 607921"/>
              <a:gd name="connsiteX32" fmla="*/ 60898 w 542436"/>
              <a:gd name="connsiteY32" fmla="*/ 221099 h 607921"/>
              <a:gd name="connsiteX33" fmla="*/ 99615 w 542436"/>
              <a:gd name="connsiteY33" fmla="*/ 182437 h 607921"/>
              <a:gd name="connsiteX34" fmla="*/ 60898 w 542436"/>
              <a:gd name="connsiteY34" fmla="*/ 143775 h 607921"/>
              <a:gd name="connsiteX35" fmla="*/ 320824 w 542436"/>
              <a:gd name="connsiteY35" fmla="*/ 95850 h 607921"/>
              <a:gd name="connsiteX36" fmla="*/ 271218 w 542436"/>
              <a:gd name="connsiteY36" fmla="*/ 121624 h 607921"/>
              <a:gd name="connsiteX37" fmla="*/ 222217 w 542436"/>
              <a:gd name="connsiteY37" fmla="*/ 96655 h 607921"/>
              <a:gd name="connsiteX38" fmla="*/ 116150 w 542436"/>
              <a:gd name="connsiteY38" fmla="*/ 157467 h 607921"/>
              <a:gd name="connsiteX39" fmla="*/ 121796 w 542436"/>
              <a:gd name="connsiteY39" fmla="*/ 182437 h 607921"/>
              <a:gd name="connsiteX40" fmla="*/ 66544 w 542436"/>
              <a:gd name="connsiteY40" fmla="*/ 242846 h 607921"/>
              <a:gd name="connsiteX41" fmla="*/ 66544 w 542436"/>
              <a:gd name="connsiteY41" fmla="*/ 365075 h 607921"/>
              <a:gd name="connsiteX42" fmla="*/ 121796 w 542436"/>
              <a:gd name="connsiteY42" fmla="*/ 425686 h 607921"/>
              <a:gd name="connsiteX43" fmla="*/ 115948 w 542436"/>
              <a:gd name="connsiteY43" fmla="*/ 451259 h 607921"/>
              <a:gd name="connsiteX44" fmla="*/ 172007 w 542436"/>
              <a:gd name="connsiteY44" fmla="*/ 483679 h 607921"/>
              <a:gd name="connsiteX45" fmla="*/ 221411 w 542436"/>
              <a:gd name="connsiteY45" fmla="*/ 512273 h 607921"/>
              <a:gd name="connsiteX46" fmla="*/ 271218 w 542436"/>
              <a:gd name="connsiteY46" fmla="*/ 486297 h 607921"/>
              <a:gd name="connsiteX47" fmla="*/ 320420 w 542436"/>
              <a:gd name="connsiteY47" fmla="*/ 511669 h 607921"/>
              <a:gd name="connsiteX48" fmla="*/ 376277 w 542436"/>
              <a:gd name="connsiteY48" fmla="*/ 479450 h 607921"/>
              <a:gd name="connsiteX49" fmla="*/ 426286 w 542436"/>
              <a:gd name="connsiteY49" fmla="*/ 450856 h 607921"/>
              <a:gd name="connsiteX50" fmla="*/ 420640 w 542436"/>
              <a:gd name="connsiteY50" fmla="*/ 425686 h 607921"/>
              <a:gd name="connsiteX51" fmla="*/ 475690 w 542436"/>
              <a:gd name="connsiteY51" fmla="*/ 365075 h 607921"/>
              <a:gd name="connsiteX52" fmla="*/ 475690 w 542436"/>
              <a:gd name="connsiteY52" fmla="*/ 242846 h 607921"/>
              <a:gd name="connsiteX53" fmla="*/ 420640 w 542436"/>
              <a:gd name="connsiteY53" fmla="*/ 182437 h 607921"/>
              <a:gd name="connsiteX54" fmla="*/ 426085 w 542436"/>
              <a:gd name="connsiteY54" fmla="*/ 157467 h 607921"/>
              <a:gd name="connsiteX55" fmla="*/ 372043 w 542436"/>
              <a:gd name="connsiteY55" fmla="*/ 125652 h 607921"/>
              <a:gd name="connsiteX56" fmla="*/ 320824 w 542436"/>
              <a:gd name="connsiteY56" fmla="*/ 95850 h 607921"/>
              <a:gd name="connsiteX57" fmla="*/ 271218 w 542436"/>
              <a:gd name="connsiteY57" fmla="*/ 22150 h 607921"/>
              <a:gd name="connsiteX58" fmla="*/ 232501 w 542436"/>
              <a:gd name="connsiteY58" fmla="*/ 60812 h 607921"/>
              <a:gd name="connsiteX59" fmla="*/ 271218 w 542436"/>
              <a:gd name="connsiteY59" fmla="*/ 99474 h 607921"/>
              <a:gd name="connsiteX60" fmla="*/ 309935 w 542436"/>
              <a:gd name="connsiteY60" fmla="*/ 60812 h 607921"/>
              <a:gd name="connsiteX61" fmla="*/ 271218 w 542436"/>
              <a:gd name="connsiteY61" fmla="*/ 22150 h 607921"/>
              <a:gd name="connsiteX62" fmla="*/ 271218 w 542436"/>
              <a:gd name="connsiteY62" fmla="*/ 0 h 607921"/>
              <a:gd name="connsiteX63" fmla="*/ 332116 w 542436"/>
              <a:gd name="connsiteY63" fmla="*/ 60812 h 607921"/>
              <a:gd name="connsiteX64" fmla="*/ 330100 w 542436"/>
              <a:gd name="connsiteY64" fmla="*/ 75512 h 607921"/>
              <a:gd name="connsiteX65" fmla="*/ 383133 w 542436"/>
              <a:gd name="connsiteY65" fmla="*/ 106723 h 607921"/>
              <a:gd name="connsiteX66" fmla="*/ 438587 w 542436"/>
              <a:gd name="connsiteY66" fmla="*/ 139143 h 607921"/>
              <a:gd name="connsiteX67" fmla="*/ 481538 w 542436"/>
              <a:gd name="connsiteY67" fmla="*/ 121624 h 607921"/>
              <a:gd name="connsiteX68" fmla="*/ 542436 w 542436"/>
              <a:gd name="connsiteY68" fmla="*/ 182437 h 607921"/>
              <a:gd name="connsiteX69" fmla="*/ 497872 w 542436"/>
              <a:gd name="connsiteY69" fmla="*/ 240833 h 607921"/>
              <a:gd name="connsiteX70" fmla="*/ 497872 w 542436"/>
              <a:gd name="connsiteY70" fmla="*/ 366283 h 607921"/>
              <a:gd name="connsiteX71" fmla="*/ 497670 w 542436"/>
              <a:gd name="connsiteY71" fmla="*/ 367088 h 607921"/>
              <a:gd name="connsiteX72" fmla="*/ 542436 w 542436"/>
              <a:gd name="connsiteY72" fmla="*/ 425686 h 607921"/>
              <a:gd name="connsiteX73" fmla="*/ 481538 w 542436"/>
              <a:gd name="connsiteY73" fmla="*/ 486297 h 607921"/>
              <a:gd name="connsiteX74" fmla="*/ 438990 w 542436"/>
              <a:gd name="connsiteY74" fmla="*/ 468979 h 607921"/>
              <a:gd name="connsiteX75" fmla="*/ 387368 w 542436"/>
              <a:gd name="connsiteY75" fmla="*/ 498781 h 607921"/>
              <a:gd name="connsiteX76" fmla="*/ 329898 w 542436"/>
              <a:gd name="connsiteY76" fmla="*/ 531604 h 607921"/>
              <a:gd name="connsiteX77" fmla="*/ 332116 w 542436"/>
              <a:gd name="connsiteY77" fmla="*/ 547109 h 607921"/>
              <a:gd name="connsiteX78" fmla="*/ 271218 w 542436"/>
              <a:gd name="connsiteY78" fmla="*/ 607921 h 607921"/>
              <a:gd name="connsiteX79" fmla="*/ 210320 w 542436"/>
              <a:gd name="connsiteY79" fmla="*/ 547109 h 607921"/>
              <a:gd name="connsiteX80" fmla="*/ 212135 w 542436"/>
              <a:gd name="connsiteY80" fmla="*/ 532409 h 607921"/>
              <a:gd name="connsiteX81" fmla="*/ 160916 w 542436"/>
              <a:gd name="connsiteY81" fmla="*/ 502808 h 607921"/>
              <a:gd name="connsiteX82" fmla="*/ 103043 w 542436"/>
              <a:gd name="connsiteY82" fmla="*/ 469181 h 607921"/>
              <a:gd name="connsiteX83" fmla="*/ 60898 w 542436"/>
              <a:gd name="connsiteY83" fmla="*/ 486297 h 607921"/>
              <a:gd name="connsiteX84" fmla="*/ 0 w 542436"/>
              <a:gd name="connsiteY84" fmla="*/ 425686 h 607921"/>
              <a:gd name="connsiteX85" fmla="*/ 44564 w 542436"/>
              <a:gd name="connsiteY85" fmla="*/ 367088 h 607921"/>
              <a:gd name="connsiteX86" fmla="*/ 44363 w 542436"/>
              <a:gd name="connsiteY86" fmla="*/ 366082 h 607921"/>
              <a:gd name="connsiteX87" fmla="*/ 44363 w 542436"/>
              <a:gd name="connsiteY87" fmla="*/ 240833 h 607921"/>
              <a:gd name="connsiteX88" fmla="*/ 0 w 542436"/>
              <a:gd name="connsiteY88" fmla="*/ 182437 h 607921"/>
              <a:gd name="connsiteX89" fmla="*/ 60898 w 542436"/>
              <a:gd name="connsiteY89" fmla="*/ 121624 h 607921"/>
              <a:gd name="connsiteX90" fmla="*/ 103648 w 542436"/>
              <a:gd name="connsiteY90" fmla="*/ 139143 h 607921"/>
              <a:gd name="connsiteX91" fmla="*/ 212538 w 542436"/>
              <a:gd name="connsiteY91" fmla="*/ 76720 h 607921"/>
              <a:gd name="connsiteX92" fmla="*/ 210320 w 542436"/>
              <a:gd name="connsiteY92" fmla="*/ 60812 h 607921"/>
              <a:gd name="connsiteX93" fmla="*/ 271218 w 542436"/>
              <a:gd name="connsiteY93" fmla="*/ 0 h 607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542436" h="607921">
                <a:moveTo>
                  <a:pt x="271218" y="508447"/>
                </a:moveTo>
                <a:cubicBezTo>
                  <a:pt x="249843" y="508447"/>
                  <a:pt x="232501" y="525764"/>
                  <a:pt x="232501" y="547109"/>
                </a:cubicBezTo>
                <a:cubicBezTo>
                  <a:pt x="232501" y="568453"/>
                  <a:pt x="249843" y="585972"/>
                  <a:pt x="271218" y="585972"/>
                </a:cubicBezTo>
                <a:cubicBezTo>
                  <a:pt x="292593" y="585972"/>
                  <a:pt x="309935" y="568453"/>
                  <a:pt x="309935" y="547109"/>
                </a:cubicBezTo>
                <a:cubicBezTo>
                  <a:pt x="309935" y="525764"/>
                  <a:pt x="292593" y="508447"/>
                  <a:pt x="271218" y="508447"/>
                </a:cubicBezTo>
                <a:close/>
                <a:moveTo>
                  <a:pt x="481538" y="386822"/>
                </a:moveTo>
                <a:cubicBezTo>
                  <a:pt x="460163" y="386822"/>
                  <a:pt x="442821" y="404341"/>
                  <a:pt x="442821" y="425686"/>
                </a:cubicBezTo>
                <a:cubicBezTo>
                  <a:pt x="442821" y="446829"/>
                  <a:pt x="460163" y="464348"/>
                  <a:pt x="481538" y="464348"/>
                </a:cubicBezTo>
                <a:cubicBezTo>
                  <a:pt x="502913" y="464348"/>
                  <a:pt x="520255" y="446829"/>
                  <a:pt x="520255" y="425686"/>
                </a:cubicBezTo>
                <a:cubicBezTo>
                  <a:pt x="520255" y="404341"/>
                  <a:pt x="502913" y="386822"/>
                  <a:pt x="481538" y="386822"/>
                </a:cubicBezTo>
                <a:close/>
                <a:moveTo>
                  <a:pt x="60898" y="386822"/>
                </a:moveTo>
                <a:cubicBezTo>
                  <a:pt x="39523" y="386822"/>
                  <a:pt x="21980" y="404341"/>
                  <a:pt x="21980" y="425686"/>
                </a:cubicBezTo>
                <a:cubicBezTo>
                  <a:pt x="21980" y="446829"/>
                  <a:pt x="39523" y="464348"/>
                  <a:pt x="60898" y="464348"/>
                </a:cubicBezTo>
                <a:cubicBezTo>
                  <a:pt x="82273" y="464348"/>
                  <a:pt x="99615" y="446829"/>
                  <a:pt x="99615" y="425686"/>
                </a:cubicBezTo>
                <a:cubicBezTo>
                  <a:pt x="99615" y="404341"/>
                  <a:pt x="82273" y="386822"/>
                  <a:pt x="60898" y="386822"/>
                </a:cubicBezTo>
                <a:close/>
                <a:moveTo>
                  <a:pt x="271213" y="243236"/>
                </a:moveTo>
                <a:cubicBezTo>
                  <a:pt x="237535" y="243236"/>
                  <a:pt x="210310" y="270426"/>
                  <a:pt x="210310" y="304061"/>
                </a:cubicBezTo>
                <a:cubicBezTo>
                  <a:pt x="210310" y="337494"/>
                  <a:pt x="237535" y="364886"/>
                  <a:pt x="271213" y="364886"/>
                </a:cubicBezTo>
                <a:cubicBezTo>
                  <a:pt x="304689" y="364886"/>
                  <a:pt x="332116" y="337494"/>
                  <a:pt x="332116" y="304061"/>
                </a:cubicBezTo>
                <a:cubicBezTo>
                  <a:pt x="332116" y="270426"/>
                  <a:pt x="304689" y="243236"/>
                  <a:pt x="271213" y="243236"/>
                </a:cubicBezTo>
                <a:close/>
                <a:moveTo>
                  <a:pt x="271213" y="221081"/>
                </a:moveTo>
                <a:cubicBezTo>
                  <a:pt x="316991" y="221081"/>
                  <a:pt x="354097" y="258341"/>
                  <a:pt x="354097" y="304061"/>
                </a:cubicBezTo>
                <a:cubicBezTo>
                  <a:pt x="354097" y="349780"/>
                  <a:pt x="316991" y="386839"/>
                  <a:pt x="271213" y="386839"/>
                </a:cubicBezTo>
                <a:cubicBezTo>
                  <a:pt x="225435" y="386839"/>
                  <a:pt x="188127" y="349780"/>
                  <a:pt x="188127" y="304061"/>
                </a:cubicBezTo>
                <a:cubicBezTo>
                  <a:pt x="188127" y="258341"/>
                  <a:pt x="225435" y="221081"/>
                  <a:pt x="271213" y="221081"/>
                </a:cubicBezTo>
                <a:close/>
                <a:moveTo>
                  <a:pt x="481538" y="143775"/>
                </a:moveTo>
                <a:cubicBezTo>
                  <a:pt x="460163" y="143775"/>
                  <a:pt x="442821" y="161092"/>
                  <a:pt x="442821" y="182437"/>
                </a:cubicBezTo>
                <a:cubicBezTo>
                  <a:pt x="442821" y="203781"/>
                  <a:pt x="460163" y="221099"/>
                  <a:pt x="481538" y="221099"/>
                </a:cubicBezTo>
                <a:cubicBezTo>
                  <a:pt x="502913" y="221099"/>
                  <a:pt x="520255" y="203781"/>
                  <a:pt x="520255" y="182437"/>
                </a:cubicBezTo>
                <a:cubicBezTo>
                  <a:pt x="520255" y="161092"/>
                  <a:pt x="502913" y="143775"/>
                  <a:pt x="481538" y="143775"/>
                </a:cubicBezTo>
                <a:close/>
                <a:moveTo>
                  <a:pt x="60898" y="143775"/>
                </a:moveTo>
                <a:cubicBezTo>
                  <a:pt x="39523" y="143775"/>
                  <a:pt x="21980" y="161092"/>
                  <a:pt x="21980" y="182437"/>
                </a:cubicBezTo>
                <a:cubicBezTo>
                  <a:pt x="21980" y="203781"/>
                  <a:pt x="39523" y="221099"/>
                  <a:pt x="60898" y="221099"/>
                </a:cubicBezTo>
                <a:cubicBezTo>
                  <a:pt x="82273" y="221099"/>
                  <a:pt x="99615" y="203781"/>
                  <a:pt x="99615" y="182437"/>
                </a:cubicBezTo>
                <a:cubicBezTo>
                  <a:pt x="99615" y="161092"/>
                  <a:pt x="82273" y="143775"/>
                  <a:pt x="60898" y="143775"/>
                </a:cubicBezTo>
                <a:close/>
                <a:moveTo>
                  <a:pt x="320824" y="95850"/>
                </a:moveTo>
                <a:cubicBezTo>
                  <a:pt x="309733" y="111355"/>
                  <a:pt x="291585" y="121624"/>
                  <a:pt x="271218" y="121624"/>
                </a:cubicBezTo>
                <a:cubicBezTo>
                  <a:pt x="251053" y="121624"/>
                  <a:pt x="233308" y="111758"/>
                  <a:pt x="222217" y="96655"/>
                </a:cubicBezTo>
                <a:lnTo>
                  <a:pt x="116150" y="157467"/>
                </a:lnTo>
                <a:cubicBezTo>
                  <a:pt x="119780" y="165119"/>
                  <a:pt x="121796" y="173375"/>
                  <a:pt x="121796" y="182437"/>
                </a:cubicBezTo>
                <a:cubicBezTo>
                  <a:pt x="121796" y="214051"/>
                  <a:pt x="97397" y="240027"/>
                  <a:pt x="66544" y="242846"/>
                </a:cubicBezTo>
                <a:lnTo>
                  <a:pt x="66544" y="365075"/>
                </a:lnTo>
                <a:cubicBezTo>
                  <a:pt x="97397" y="367894"/>
                  <a:pt x="121796" y="394071"/>
                  <a:pt x="121796" y="425686"/>
                </a:cubicBezTo>
                <a:cubicBezTo>
                  <a:pt x="121796" y="434747"/>
                  <a:pt x="119578" y="443406"/>
                  <a:pt x="115948" y="451259"/>
                </a:cubicBezTo>
                <a:cubicBezTo>
                  <a:pt x="133895" y="461529"/>
                  <a:pt x="153052" y="472604"/>
                  <a:pt x="172007" y="483679"/>
                </a:cubicBezTo>
                <a:cubicBezTo>
                  <a:pt x="189348" y="493747"/>
                  <a:pt x="206287" y="503614"/>
                  <a:pt x="221411" y="512273"/>
                </a:cubicBezTo>
                <a:cubicBezTo>
                  <a:pt x="232501" y="496566"/>
                  <a:pt x="250650" y="486297"/>
                  <a:pt x="271218" y="486297"/>
                </a:cubicBezTo>
                <a:cubicBezTo>
                  <a:pt x="291383" y="486297"/>
                  <a:pt x="309330" y="496365"/>
                  <a:pt x="320420" y="511669"/>
                </a:cubicBezTo>
                <a:cubicBezTo>
                  <a:pt x="337964" y="501399"/>
                  <a:pt x="357322" y="490324"/>
                  <a:pt x="376277" y="479450"/>
                </a:cubicBezTo>
                <a:cubicBezTo>
                  <a:pt x="394022" y="469382"/>
                  <a:pt x="411364" y="459515"/>
                  <a:pt x="426286" y="450856"/>
                </a:cubicBezTo>
                <a:cubicBezTo>
                  <a:pt x="422656" y="443204"/>
                  <a:pt x="420640" y="434546"/>
                  <a:pt x="420640" y="425686"/>
                </a:cubicBezTo>
                <a:cubicBezTo>
                  <a:pt x="420640" y="394071"/>
                  <a:pt x="444838" y="367894"/>
                  <a:pt x="475690" y="365075"/>
                </a:cubicBezTo>
                <a:lnTo>
                  <a:pt x="475690" y="242846"/>
                </a:lnTo>
                <a:cubicBezTo>
                  <a:pt x="444838" y="240027"/>
                  <a:pt x="420640" y="214051"/>
                  <a:pt x="420640" y="182437"/>
                </a:cubicBezTo>
                <a:cubicBezTo>
                  <a:pt x="420640" y="173577"/>
                  <a:pt x="422656" y="165119"/>
                  <a:pt x="426085" y="157467"/>
                </a:cubicBezTo>
                <a:cubicBezTo>
                  <a:pt x="408743" y="147399"/>
                  <a:pt x="390191" y="136525"/>
                  <a:pt x="372043" y="125652"/>
                </a:cubicBezTo>
                <a:cubicBezTo>
                  <a:pt x="353894" y="114979"/>
                  <a:pt x="336351" y="104710"/>
                  <a:pt x="320824" y="95850"/>
                </a:cubicBezTo>
                <a:close/>
                <a:moveTo>
                  <a:pt x="271218" y="22150"/>
                </a:moveTo>
                <a:cubicBezTo>
                  <a:pt x="249843" y="22150"/>
                  <a:pt x="232501" y="39468"/>
                  <a:pt x="232501" y="60812"/>
                </a:cubicBezTo>
                <a:cubicBezTo>
                  <a:pt x="232501" y="82157"/>
                  <a:pt x="249843" y="99474"/>
                  <a:pt x="271218" y="99474"/>
                </a:cubicBezTo>
                <a:cubicBezTo>
                  <a:pt x="292593" y="99474"/>
                  <a:pt x="309935" y="82157"/>
                  <a:pt x="309935" y="60812"/>
                </a:cubicBezTo>
                <a:cubicBezTo>
                  <a:pt x="309935" y="39468"/>
                  <a:pt x="292593" y="22150"/>
                  <a:pt x="271218" y="22150"/>
                </a:cubicBezTo>
                <a:close/>
                <a:moveTo>
                  <a:pt x="271218" y="0"/>
                </a:moveTo>
                <a:cubicBezTo>
                  <a:pt x="304692" y="0"/>
                  <a:pt x="332116" y="27184"/>
                  <a:pt x="332116" y="60812"/>
                </a:cubicBezTo>
                <a:cubicBezTo>
                  <a:pt x="332116" y="65846"/>
                  <a:pt x="331309" y="70880"/>
                  <a:pt x="330100" y="75512"/>
                </a:cubicBezTo>
                <a:cubicBezTo>
                  <a:pt x="346030" y="84775"/>
                  <a:pt x="364380" y="95648"/>
                  <a:pt x="383133" y="106723"/>
                </a:cubicBezTo>
                <a:cubicBezTo>
                  <a:pt x="401887" y="117799"/>
                  <a:pt x="420842" y="128874"/>
                  <a:pt x="438587" y="139143"/>
                </a:cubicBezTo>
                <a:cubicBezTo>
                  <a:pt x="449677" y="128270"/>
                  <a:pt x="464801" y="121624"/>
                  <a:pt x="481538" y="121624"/>
                </a:cubicBezTo>
                <a:cubicBezTo>
                  <a:pt x="515012" y="121624"/>
                  <a:pt x="542436" y="148809"/>
                  <a:pt x="542436" y="182437"/>
                </a:cubicBezTo>
                <a:cubicBezTo>
                  <a:pt x="542436" y="210225"/>
                  <a:pt x="523481" y="233785"/>
                  <a:pt x="497872" y="240833"/>
                </a:cubicBezTo>
                <a:lnTo>
                  <a:pt x="497872" y="366283"/>
                </a:lnTo>
                <a:cubicBezTo>
                  <a:pt x="497872" y="366484"/>
                  <a:pt x="497872" y="366686"/>
                  <a:pt x="497670" y="367088"/>
                </a:cubicBezTo>
                <a:cubicBezTo>
                  <a:pt x="523481" y="374136"/>
                  <a:pt x="542436" y="397696"/>
                  <a:pt x="542436" y="425686"/>
                </a:cubicBezTo>
                <a:cubicBezTo>
                  <a:pt x="542436" y="459112"/>
                  <a:pt x="515012" y="486297"/>
                  <a:pt x="481538" y="486297"/>
                </a:cubicBezTo>
                <a:cubicBezTo>
                  <a:pt x="465003" y="486297"/>
                  <a:pt x="450081" y="479853"/>
                  <a:pt x="438990" y="468979"/>
                </a:cubicBezTo>
                <a:cubicBezTo>
                  <a:pt x="423665" y="477839"/>
                  <a:pt x="405920" y="488109"/>
                  <a:pt x="387368" y="498781"/>
                </a:cubicBezTo>
                <a:cubicBezTo>
                  <a:pt x="367808" y="509856"/>
                  <a:pt x="347845" y="521334"/>
                  <a:pt x="329898" y="531604"/>
                </a:cubicBezTo>
                <a:cubicBezTo>
                  <a:pt x="331309" y="536638"/>
                  <a:pt x="332116" y="541873"/>
                  <a:pt x="332116" y="547109"/>
                </a:cubicBezTo>
                <a:cubicBezTo>
                  <a:pt x="332116" y="580737"/>
                  <a:pt x="304692" y="607921"/>
                  <a:pt x="271218" y="607921"/>
                </a:cubicBezTo>
                <a:cubicBezTo>
                  <a:pt x="237543" y="607921"/>
                  <a:pt x="210320" y="580737"/>
                  <a:pt x="210320" y="547109"/>
                </a:cubicBezTo>
                <a:cubicBezTo>
                  <a:pt x="210320" y="542075"/>
                  <a:pt x="210925" y="537242"/>
                  <a:pt x="212135" y="532409"/>
                </a:cubicBezTo>
                <a:cubicBezTo>
                  <a:pt x="196608" y="523549"/>
                  <a:pt x="179064" y="513279"/>
                  <a:pt x="160916" y="502808"/>
                </a:cubicBezTo>
                <a:cubicBezTo>
                  <a:pt x="141356" y="491331"/>
                  <a:pt x="121393" y="479853"/>
                  <a:pt x="103043" y="469181"/>
                </a:cubicBezTo>
                <a:cubicBezTo>
                  <a:pt x="92154" y="479853"/>
                  <a:pt x="77232" y="486297"/>
                  <a:pt x="60898" y="486297"/>
                </a:cubicBezTo>
                <a:cubicBezTo>
                  <a:pt x="27223" y="486297"/>
                  <a:pt x="0" y="459112"/>
                  <a:pt x="0" y="425686"/>
                </a:cubicBezTo>
                <a:cubicBezTo>
                  <a:pt x="0" y="397696"/>
                  <a:pt x="18955" y="374136"/>
                  <a:pt x="44564" y="367088"/>
                </a:cubicBezTo>
                <a:cubicBezTo>
                  <a:pt x="44564" y="366686"/>
                  <a:pt x="44363" y="366484"/>
                  <a:pt x="44363" y="366082"/>
                </a:cubicBezTo>
                <a:lnTo>
                  <a:pt x="44363" y="240833"/>
                </a:lnTo>
                <a:cubicBezTo>
                  <a:pt x="18753" y="233785"/>
                  <a:pt x="0" y="210225"/>
                  <a:pt x="0" y="182437"/>
                </a:cubicBezTo>
                <a:cubicBezTo>
                  <a:pt x="0" y="148809"/>
                  <a:pt x="27223" y="121624"/>
                  <a:pt x="60898" y="121624"/>
                </a:cubicBezTo>
                <a:cubicBezTo>
                  <a:pt x="77433" y="121624"/>
                  <a:pt x="92557" y="128270"/>
                  <a:pt x="103648" y="139143"/>
                </a:cubicBezTo>
                <a:lnTo>
                  <a:pt x="212538" y="76720"/>
                </a:lnTo>
                <a:cubicBezTo>
                  <a:pt x="211127" y="71686"/>
                  <a:pt x="210320" y="66249"/>
                  <a:pt x="210320" y="60812"/>
                </a:cubicBezTo>
                <a:cubicBezTo>
                  <a:pt x="210320" y="27184"/>
                  <a:pt x="237543" y="0"/>
                  <a:pt x="271218"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9" name="iSHEJI-4"/>
          <p:cNvSpPr/>
          <p:nvPr>
            <p:custDataLst>
              <p:tags r:id="rId19"/>
            </p:custDataLst>
          </p:nvPr>
        </p:nvSpPr>
        <p:spPr>
          <a:xfrm>
            <a:off x="3931920" y="1943100"/>
            <a:ext cx="4227830" cy="787400"/>
          </a:xfrm>
          <a:prstGeom prst="roundRect">
            <a:avLst>
              <a:gd name="adj" fmla="val 10580"/>
            </a:avLst>
          </a:prstGeom>
          <a:solidFill>
            <a:schemeClr val="accent1"/>
          </a:solidFill>
          <a:ln>
            <a:noFill/>
          </a:ln>
          <a:effectLst>
            <a:outerShdw blurRad="254000" dist="38100" dir="2700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en-ID">
              <a:solidFill>
                <a:schemeClr val="accent1"/>
              </a:solidFill>
              <a:latin typeface="阿里巴巴普惠体 2.0 45 Light" panose="00020600040101010101" pitchFamily="18" charset="-122"/>
              <a:ea typeface="阿里巴巴普惠体 2.0 35 Thin" panose="00020600040101010101" pitchFamily="18" charset="-122"/>
            </a:endParaRPr>
          </a:p>
        </p:txBody>
      </p:sp>
      <p:sp>
        <p:nvSpPr>
          <p:cNvPr id="8" name="文本框 7"/>
          <p:cNvSpPr txBox="1"/>
          <p:nvPr>
            <p:custDataLst>
              <p:tags r:id="rId20"/>
            </p:custDataLst>
          </p:nvPr>
        </p:nvSpPr>
        <p:spPr>
          <a:xfrm>
            <a:off x="3931920" y="2013585"/>
            <a:ext cx="4466590" cy="716915"/>
          </a:xfrm>
          <a:prstGeom prst="rect">
            <a:avLst/>
          </a:prstGeom>
          <a:noFill/>
        </p:spPr>
        <p:txBody>
          <a:bodyPr wrap="square" rtlCol="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sz="4000" b="1">
                <a:solidFill>
                  <a:schemeClr val="bg1"/>
                </a:solidFill>
                <a:effectLst/>
                <a:latin typeface="汉仪程行简" panose="00020600040101010101" charset="-122"/>
                <a:ea typeface="汉仪程行简" panose="00020600040101010101" charset="-122"/>
                <a:cs typeface="Comic Sans MS" panose="030F0702030302020204" charset="0"/>
                <a:sym typeface="+mn-ea"/>
              </a:rPr>
              <a:t>移动应用未来趋势</a:t>
            </a:r>
            <a:endParaRPr lang="zh-CN" sz="4000" b="1">
              <a:solidFill>
                <a:schemeClr val="bg1"/>
              </a:solidFill>
              <a:effectLst/>
              <a:latin typeface="汉仪程行简" panose="00020600040101010101" charset="-122"/>
              <a:ea typeface="汉仪程行简" panose="00020600040101010101" charset="-122"/>
              <a:cs typeface="Comic Sans MS" panose="030F0702030302020204" charset="0"/>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ppt_x"/>
                                          </p:val>
                                        </p:tav>
                                        <p:tav tm="100000">
                                          <p:val>
                                            <p:strVal val="#ppt_x"/>
                                          </p:val>
                                        </p:tav>
                                      </p:tavLst>
                                    </p:anim>
                                    <p:anim calcmode="lin" valueType="num">
                                      <p:cBhvr additive="base">
                                        <p:cTn id="3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9" grpId="0" animBg="1"/>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HEJI-1"/>
          <p:cNvSpPr/>
          <p:nvPr/>
        </p:nvSpPr>
        <p:spPr>
          <a:xfrm>
            <a:off x="1564005" y="-921556"/>
            <a:ext cx="3638550" cy="6345910"/>
          </a:xfrm>
          <a:custGeom>
            <a:avLst/>
            <a:gdLst>
              <a:gd name="connsiteX0" fmla="*/ 0 w 3638550"/>
              <a:gd name="connsiteY0" fmla="*/ 0 h 6345910"/>
              <a:gd name="connsiteX1" fmla="*/ 3638550 w 3638550"/>
              <a:gd name="connsiteY1" fmla="*/ 0 h 6345910"/>
              <a:gd name="connsiteX2" fmla="*/ 3638550 w 3638550"/>
              <a:gd name="connsiteY2" fmla="*/ 1808133 h 6345910"/>
              <a:gd name="connsiteX3" fmla="*/ 3638550 w 3638550"/>
              <a:gd name="connsiteY3" fmla="*/ 3104132 h 6345910"/>
              <a:gd name="connsiteX4" fmla="*/ 3638550 w 3638550"/>
              <a:gd name="connsiteY4" fmla="*/ 6092813 h 6345910"/>
              <a:gd name="connsiteX5" fmla="*/ 3385453 w 3638550"/>
              <a:gd name="connsiteY5" fmla="*/ 6345910 h 6345910"/>
              <a:gd name="connsiteX6" fmla="*/ 253098 w 3638550"/>
              <a:gd name="connsiteY6" fmla="*/ 6345910 h 6345910"/>
              <a:gd name="connsiteX7" fmla="*/ 0 w 3638550"/>
              <a:gd name="connsiteY7" fmla="*/ 6092813 h 6345910"/>
              <a:gd name="connsiteX8" fmla="*/ 0 w 3638550"/>
              <a:gd name="connsiteY8" fmla="*/ 3104132 h 6345910"/>
              <a:gd name="connsiteX9" fmla="*/ 0 w 3638550"/>
              <a:gd name="connsiteY9" fmla="*/ 1808133 h 634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550" h="6345910">
                <a:moveTo>
                  <a:pt x="0" y="0"/>
                </a:moveTo>
                <a:lnTo>
                  <a:pt x="3638550" y="0"/>
                </a:lnTo>
                <a:lnTo>
                  <a:pt x="3638550" y="1808133"/>
                </a:lnTo>
                <a:lnTo>
                  <a:pt x="3638550" y="3104132"/>
                </a:lnTo>
                <a:lnTo>
                  <a:pt x="3638550" y="6092813"/>
                </a:lnTo>
                <a:cubicBezTo>
                  <a:pt x="3638550" y="6232595"/>
                  <a:pt x="3525234" y="6345910"/>
                  <a:pt x="3385453" y="6345910"/>
                </a:cubicBezTo>
                <a:lnTo>
                  <a:pt x="253098" y="6345910"/>
                </a:lnTo>
                <a:cubicBezTo>
                  <a:pt x="113316" y="6345910"/>
                  <a:pt x="0" y="6232595"/>
                  <a:pt x="0" y="6092813"/>
                </a:cubicBezTo>
                <a:lnTo>
                  <a:pt x="0" y="3104132"/>
                </a:lnTo>
                <a:lnTo>
                  <a:pt x="0" y="18081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4" name="iSHEJI-2"/>
          <p:cNvSpPr/>
          <p:nvPr/>
        </p:nvSpPr>
        <p:spPr>
          <a:xfrm>
            <a:off x="1635211" y="-921556"/>
            <a:ext cx="3496137" cy="6270006"/>
          </a:xfrm>
          <a:custGeom>
            <a:avLst/>
            <a:gdLst>
              <a:gd name="connsiteX0" fmla="*/ 0 w 3496137"/>
              <a:gd name="connsiteY0" fmla="*/ 0 h 6270006"/>
              <a:gd name="connsiteX1" fmla="*/ 3496137 w 3496137"/>
              <a:gd name="connsiteY1" fmla="*/ 0 h 6270006"/>
              <a:gd name="connsiteX2" fmla="*/ 3496137 w 3496137"/>
              <a:gd name="connsiteY2" fmla="*/ 1892185 h 6270006"/>
              <a:gd name="connsiteX3" fmla="*/ 3496137 w 3496137"/>
              <a:gd name="connsiteY3" fmla="*/ 3041300 h 6270006"/>
              <a:gd name="connsiteX4" fmla="*/ 3496137 w 3496137"/>
              <a:gd name="connsiteY4" fmla="*/ 6044470 h 6270006"/>
              <a:gd name="connsiteX5" fmla="*/ 3270601 w 3496137"/>
              <a:gd name="connsiteY5" fmla="*/ 6270006 h 6270006"/>
              <a:gd name="connsiteX6" fmla="*/ 225536 w 3496137"/>
              <a:gd name="connsiteY6" fmla="*/ 6270006 h 6270006"/>
              <a:gd name="connsiteX7" fmla="*/ 0 w 3496137"/>
              <a:gd name="connsiteY7" fmla="*/ 6044470 h 6270006"/>
              <a:gd name="connsiteX8" fmla="*/ 0 w 3496137"/>
              <a:gd name="connsiteY8" fmla="*/ 3041300 h 6270006"/>
              <a:gd name="connsiteX9" fmla="*/ 0 w 3496137"/>
              <a:gd name="connsiteY9" fmla="*/ 1892185 h 627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37" h="6270006">
                <a:moveTo>
                  <a:pt x="0" y="0"/>
                </a:moveTo>
                <a:lnTo>
                  <a:pt x="3496137" y="0"/>
                </a:lnTo>
                <a:lnTo>
                  <a:pt x="3496137" y="1892185"/>
                </a:lnTo>
                <a:lnTo>
                  <a:pt x="3496137" y="3041300"/>
                </a:lnTo>
                <a:lnTo>
                  <a:pt x="3496137" y="6044470"/>
                </a:lnTo>
                <a:cubicBezTo>
                  <a:pt x="3496137" y="6169030"/>
                  <a:pt x="3395161" y="6270006"/>
                  <a:pt x="3270601" y="6270006"/>
                </a:cubicBezTo>
                <a:lnTo>
                  <a:pt x="225536" y="6270006"/>
                </a:lnTo>
                <a:cubicBezTo>
                  <a:pt x="100976" y="6270006"/>
                  <a:pt x="0" y="6169030"/>
                  <a:pt x="0" y="6044470"/>
                </a:cubicBezTo>
                <a:lnTo>
                  <a:pt x="0" y="3041300"/>
                </a:lnTo>
                <a:lnTo>
                  <a:pt x="0" y="1892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endParaRPr lang="zh-CN" altLang="en-US">
              <a:latin typeface="阿里巴巴普惠体 2.0 35 Thin" panose="00020600040101010101" pitchFamily="18" charset="-122"/>
              <a:ea typeface="阿里巴巴普惠体 2.0 35 Thin" panose="00020600040101010101" pitchFamily="18" charset="-122"/>
            </a:endParaRPr>
          </a:p>
        </p:txBody>
      </p:sp>
      <p:sp>
        <p:nvSpPr>
          <p:cNvPr id="5" name="iSHEJI-3"/>
          <p:cNvSpPr/>
          <p:nvPr/>
        </p:nvSpPr>
        <p:spPr>
          <a:xfrm>
            <a:off x="1476011" y="1697989"/>
            <a:ext cx="3814539" cy="3061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defPPr>
              <a:defRPr lang="zh-CN"/>
            </a:defPPr>
            <a:lvl1pPr marL="0" algn="l" defTabSz="914400" rtl="0" eaLnBrk="1" latinLnBrk="0" hangingPunct="1">
              <a:defRPr sz="1800" kern="1200">
                <a:solidFill>
                  <a:srgbClr val="FFFFFF"/>
                </a:solidFill>
                <a:latin typeface="OPPOSans L"/>
                <a:ea typeface="+mn-ea"/>
                <a:cs typeface="+mn-cs"/>
              </a:defRPr>
            </a:lvl1pPr>
            <a:lvl2pPr marL="457200" algn="l" defTabSz="914400" rtl="0" eaLnBrk="1" latinLnBrk="0" hangingPunct="1">
              <a:defRPr sz="1800" kern="1200">
                <a:solidFill>
                  <a:srgbClr val="FFFFFF"/>
                </a:solidFill>
                <a:latin typeface="OPPOSans L"/>
                <a:ea typeface="+mn-ea"/>
                <a:cs typeface="+mn-cs"/>
              </a:defRPr>
            </a:lvl2pPr>
            <a:lvl3pPr marL="914400" algn="l" defTabSz="914400" rtl="0" eaLnBrk="1" latinLnBrk="0" hangingPunct="1">
              <a:defRPr sz="1800" kern="1200">
                <a:solidFill>
                  <a:srgbClr val="FFFFFF"/>
                </a:solidFill>
                <a:latin typeface="OPPOSans L"/>
                <a:ea typeface="+mn-ea"/>
                <a:cs typeface="+mn-cs"/>
              </a:defRPr>
            </a:lvl3pPr>
            <a:lvl4pPr marL="1371600" algn="l" defTabSz="914400" rtl="0" eaLnBrk="1" latinLnBrk="0" hangingPunct="1">
              <a:defRPr sz="1800" kern="1200">
                <a:solidFill>
                  <a:srgbClr val="FFFFFF"/>
                </a:solidFill>
                <a:latin typeface="OPPOSans L"/>
                <a:ea typeface="+mn-ea"/>
                <a:cs typeface="+mn-cs"/>
              </a:defRPr>
            </a:lvl4pPr>
            <a:lvl5pPr marL="1828800" algn="l" defTabSz="914400" rtl="0" eaLnBrk="1" latinLnBrk="0" hangingPunct="1">
              <a:defRPr sz="1800" kern="1200">
                <a:solidFill>
                  <a:srgbClr val="FFFFFF"/>
                </a:solidFill>
                <a:latin typeface="OPPOSans L"/>
                <a:ea typeface="+mn-ea"/>
                <a:cs typeface="+mn-cs"/>
              </a:defRPr>
            </a:lvl5pPr>
            <a:lvl6pPr marL="2286000" algn="l" defTabSz="914400" rtl="0" eaLnBrk="1" latinLnBrk="0" hangingPunct="1">
              <a:defRPr sz="1800" kern="1200">
                <a:solidFill>
                  <a:srgbClr val="FFFFFF"/>
                </a:solidFill>
                <a:latin typeface="OPPOSans L"/>
                <a:ea typeface="+mn-ea"/>
                <a:cs typeface="+mn-cs"/>
              </a:defRPr>
            </a:lvl6pPr>
            <a:lvl7pPr marL="2743200" algn="l" defTabSz="914400" rtl="0" eaLnBrk="1" latinLnBrk="0" hangingPunct="1">
              <a:defRPr sz="1800" kern="1200">
                <a:solidFill>
                  <a:srgbClr val="FFFFFF"/>
                </a:solidFill>
                <a:latin typeface="OPPOSans L"/>
                <a:ea typeface="+mn-ea"/>
                <a:cs typeface="+mn-cs"/>
              </a:defRPr>
            </a:lvl7pPr>
            <a:lvl8pPr marL="3200400" algn="l" defTabSz="914400" rtl="0" eaLnBrk="1" latinLnBrk="0" hangingPunct="1">
              <a:defRPr sz="1800" kern="1200">
                <a:solidFill>
                  <a:srgbClr val="FFFFFF"/>
                </a:solidFill>
                <a:latin typeface="OPPOSans L"/>
                <a:ea typeface="+mn-ea"/>
                <a:cs typeface="+mn-cs"/>
              </a:defRPr>
            </a:lvl8pPr>
            <a:lvl9pPr marL="3657600" algn="l" defTabSz="914400" rtl="0" eaLnBrk="1" latinLnBrk="0" hangingPunct="1">
              <a:defRPr sz="1800" kern="1200">
                <a:solidFill>
                  <a:srgbClr val="FFFFFF"/>
                </a:solidFill>
                <a:latin typeface="OPPOSans L"/>
                <a:ea typeface="+mn-ea"/>
                <a:cs typeface="+mn-cs"/>
              </a:defRPr>
            </a:lvl9pPr>
          </a:lstStyle>
          <a:p>
            <a:pPr algn="ctr">
              <a:defRPr/>
            </a:pPr>
            <a:r>
              <a:rPr lang="en-US" altLang="zh-CN"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02</a:t>
            </a:r>
            <a:endParaRPr lang="zh-CN" altLang="en-US" sz="19900">
              <a:ln w="12700">
                <a:solidFill>
                  <a:schemeClr val="bg1"/>
                </a:solidFill>
              </a:ln>
              <a:solidFill>
                <a:schemeClr val="bg1">
                  <a:alpha val="30000"/>
                </a:schemeClr>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cxnSp>
        <p:nvCxnSpPr>
          <p:cNvPr id="6" name="iSHEJI-4"/>
          <p:cNvCxnSpPr/>
          <p:nvPr/>
        </p:nvCxnSpPr>
        <p:spPr>
          <a:xfrm>
            <a:off x="2010727" y="4276725"/>
            <a:ext cx="274510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SHEJI-5"/>
          <p:cNvSpPr txBox="1"/>
          <p:nvPr/>
        </p:nvSpPr>
        <p:spPr>
          <a:xfrm>
            <a:off x="6264684" y="3784282"/>
            <a:ext cx="3814539" cy="492443"/>
          </a:xfrm>
          <a:prstGeom prst="rect">
            <a:avLst/>
          </a:prstGeom>
          <a:noFill/>
        </p:spPr>
        <p:txBody>
          <a:bodyPr wrap="square" lIns="0" tIns="0" rIns="0" bIns="0" rtlCol="0">
            <a:spAutoFit/>
          </a:bodyPr>
          <a:lstStyle>
            <a:defPPr>
              <a:defRPr lang="zh-CN"/>
            </a:defPPr>
            <a:lvl1pPr marL="0" algn="l" defTabSz="914400" rtl="0" eaLnBrk="1" latinLnBrk="0" hangingPunct="1">
              <a:defRPr sz="3200" kern="1200" spc="300">
                <a:gradFill>
                  <a:gsLst>
                    <a:gs pos="0">
                      <a:schemeClr val="bg1"/>
                    </a:gs>
                    <a:gs pos="100000">
                      <a:schemeClr val="accent4"/>
                    </a:gs>
                  </a:gsLst>
                  <a:lin ang="2700000" scaled="0"/>
                </a:gradFill>
                <a:latin typeface="+mj-ea"/>
                <a:ea typeface="+mj-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更加安全的隐私保护</a:t>
            </a:r>
            <a:endParaRPr kumimoji="0" lang="zh-CN" altLang="en-US" b="0" i="0" u="none" strike="noStrike" kern="1200" cap="none" spc="0" normalizeH="0" baseline="0" noProof="0" dirty="0">
              <a:ln>
                <a:noFill/>
              </a:ln>
              <a:solidFill>
                <a:schemeClr val="accent2"/>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Tree>
  </p:cSld>
  <p:clrMapOvr>
    <a:masterClrMapping/>
  </p:clrMapOvr>
  <p:transition/>
</p:sld>
</file>

<file path=ppt/tags/tag1.xml><?xml version="1.0" encoding="utf-8"?>
<p:tagLst xmlns:p="http://schemas.openxmlformats.org/presentationml/2006/main">
  <p:tag name="PA" val="v5.2.11"/>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PA" val="v5.2.11"/>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PA" val="v5.2.11"/>
</p:tagLst>
</file>

<file path=ppt/tags/tag44.xml><?xml version="1.0" encoding="utf-8"?>
<p:tagLst xmlns:p="http://schemas.openxmlformats.org/presentationml/2006/main">
  <p:tag name="PA" val="v5.2.11"/>
</p:tagLst>
</file>

<file path=ppt/tags/tag45.xml><?xml version="1.0" encoding="utf-8"?>
<p:tagLst xmlns:p="http://schemas.openxmlformats.org/presentationml/2006/main">
  <p:tag name="PA" val="v5.2.11"/>
</p:tagLst>
</file>

<file path=ppt/tags/tag46.xml><?xml version="1.0" encoding="utf-8"?>
<p:tagLst xmlns:p="http://schemas.openxmlformats.org/presentationml/2006/main">
  <p:tag name="PA" val="v5.2.11"/>
</p:tagLst>
</file>

<file path=ppt/tags/tag47.xml><?xml version="1.0" encoding="utf-8"?>
<p:tagLst xmlns:p="http://schemas.openxmlformats.org/presentationml/2006/main">
  <p:tag name="PA" val="v5.2.11"/>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PA" val="v5.2.11"/>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PA" val="v5.2.11"/>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PA" val="v5.2.11"/>
</p:tagLst>
</file>

<file path=ppt/tags/tag66.xml><?xml version="1.0" encoding="utf-8"?>
<p:tagLst xmlns:p="http://schemas.openxmlformats.org/presentationml/2006/main">
  <p:tag name="AS_NET" val="6.0.22"/>
  <p:tag name="AS_OS" val="Unix 6.2.0.1011"/>
  <p:tag name="AS_RELEASE_DATE" val="2023.01.14"/>
  <p:tag name="AS_TITLE" val="Aspose.Slides for .NET5"/>
  <p:tag name="AS_VERSION" val="23.1"/>
  <p:tag name="COMMONDATA" val="eyJoZGlkIjoiN2YzNjBkOTgyNWQ1YTMxYzM3MzMwNWFiODNmOWIzYWMifQ=="/>
  <p:tag name="commondata" val="eyJoZGlkIjoiNTc2ZGFmZTBiMjgyZjQyOGRiMGVmNjZlOWRjNzM4ODAifQ=="/>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冷青色">
      <a:dk1>
        <a:srgbClr val="000000"/>
      </a:dk1>
      <a:lt1>
        <a:srgbClr val="FFFFFF"/>
      </a:lt1>
      <a:dk2>
        <a:srgbClr val="4A66AC"/>
      </a:dk2>
      <a:lt2>
        <a:srgbClr val="E0EBF6"/>
      </a:lt2>
      <a:accent1>
        <a:srgbClr val="50636A"/>
      </a:accent1>
      <a:accent2>
        <a:srgbClr val="2D464A"/>
      </a:accent2>
      <a:accent3>
        <a:srgbClr val="77818B"/>
      </a:accent3>
      <a:accent4>
        <a:srgbClr val="AEB7C0"/>
      </a:accent4>
      <a:accent5>
        <a:srgbClr val="3F3F3F"/>
      </a:accent5>
      <a:accent6>
        <a:srgbClr val="3F3F3F"/>
      </a:accent6>
      <a:hlink>
        <a:srgbClr val="4472C4"/>
      </a:hlink>
      <a:folHlink>
        <a:srgbClr val="BFBFBF"/>
      </a:folHlink>
    </a:clrScheme>
    <a:fontScheme name="爱设计_标准主题字体">
      <a:majorFont>
        <a:latin typeface="OPPOSans L"/>
        <a:ea typeface="OPPOSans L"/>
        <a:cs typeface="Arial"/>
      </a:majorFont>
      <a:minorFont>
        <a:latin typeface="OPPOSans L"/>
        <a:ea typeface="OPPOSans 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冷青色">
      <a:dk1>
        <a:srgbClr val="000000"/>
      </a:dk1>
      <a:lt1>
        <a:srgbClr val="FFFFFF"/>
      </a:lt1>
      <a:dk2>
        <a:srgbClr val="4A66AC"/>
      </a:dk2>
      <a:lt2>
        <a:srgbClr val="E0EBF6"/>
      </a:lt2>
      <a:accent1>
        <a:srgbClr val="50636A"/>
      </a:accent1>
      <a:accent2>
        <a:srgbClr val="2D464A"/>
      </a:accent2>
      <a:accent3>
        <a:srgbClr val="77818B"/>
      </a:accent3>
      <a:accent4>
        <a:srgbClr val="AEB7C0"/>
      </a:accent4>
      <a:accent5>
        <a:srgbClr val="3F3F3F"/>
      </a:accent5>
      <a:accent6>
        <a:srgbClr val="3F3F3F"/>
      </a:accent6>
      <a:hlink>
        <a:srgbClr val="4472C4"/>
      </a:hlink>
      <a:folHlink>
        <a:srgbClr val="BFBFBF"/>
      </a:folHlink>
    </a:clrScheme>
    <a:fontScheme name="爱设计_标准主题字体">
      <a:majorFont>
        <a:latin typeface="OPPOSans L"/>
        <a:ea typeface="OPPOSans L"/>
        <a:cs typeface="Arial"/>
      </a:majorFont>
      <a:minorFont>
        <a:latin typeface="OPPOSans L"/>
        <a:ea typeface="OPPOSans 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冷青色">
      <a:dk1>
        <a:srgbClr val="000000"/>
      </a:dk1>
      <a:lt1>
        <a:srgbClr val="FFFFFF"/>
      </a:lt1>
      <a:dk2>
        <a:srgbClr val="4A66AC"/>
      </a:dk2>
      <a:lt2>
        <a:srgbClr val="E0EBF6"/>
      </a:lt2>
      <a:accent1>
        <a:srgbClr val="50636A"/>
      </a:accent1>
      <a:accent2>
        <a:srgbClr val="2D464A"/>
      </a:accent2>
      <a:accent3>
        <a:srgbClr val="77818B"/>
      </a:accent3>
      <a:accent4>
        <a:srgbClr val="AEB7C0"/>
      </a:accent4>
      <a:accent5>
        <a:srgbClr val="3F3F3F"/>
      </a:accent5>
      <a:accent6>
        <a:srgbClr val="3F3F3F"/>
      </a:accent6>
      <a:hlink>
        <a:srgbClr val="4472C4"/>
      </a:hlink>
      <a:folHlink>
        <a:srgbClr val="BFBFBF"/>
      </a:folHlink>
    </a:clrScheme>
    <a:fontScheme name="爱设计_标准主题字体">
      <a:majorFont>
        <a:latin typeface="OPPOSans L"/>
        <a:ea typeface="OPPOSans L"/>
        <a:cs typeface="Arial"/>
      </a:majorFont>
      <a:minorFont>
        <a:latin typeface="OPPOSans L"/>
        <a:ea typeface="OPPOSans 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Office 主题​​">
  <a:themeElements>
    <a:clrScheme name="冷青色">
      <a:dk1>
        <a:srgbClr val="000000"/>
      </a:dk1>
      <a:lt1>
        <a:srgbClr val="FFFFFF"/>
      </a:lt1>
      <a:dk2>
        <a:srgbClr val="4A66AC"/>
      </a:dk2>
      <a:lt2>
        <a:srgbClr val="E0EBF6"/>
      </a:lt2>
      <a:accent1>
        <a:srgbClr val="50636A"/>
      </a:accent1>
      <a:accent2>
        <a:srgbClr val="2D464A"/>
      </a:accent2>
      <a:accent3>
        <a:srgbClr val="77818B"/>
      </a:accent3>
      <a:accent4>
        <a:srgbClr val="AEB7C0"/>
      </a:accent4>
      <a:accent5>
        <a:srgbClr val="3F3F3F"/>
      </a:accent5>
      <a:accent6>
        <a:srgbClr val="3F3F3F"/>
      </a:accent6>
      <a:hlink>
        <a:srgbClr val="4472C4"/>
      </a:hlink>
      <a:folHlink>
        <a:srgbClr val="BFBFBF"/>
      </a:folHlink>
    </a:clrScheme>
    <a:fontScheme name="爱设计_标准主题字体">
      <a:majorFont>
        <a:latin typeface="OPPOSans L"/>
        <a:ea typeface="OPPOSans L"/>
        <a:cs typeface="Arial"/>
      </a:majorFont>
      <a:minorFont>
        <a:latin typeface="OPPOSans L"/>
        <a:ea typeface="OPPOSans 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冷青色">
      <a:dk1>
        <a:srgbClr val="000000"/>
      </a:dk1>
      <a:lt1>
        <a:srgbClr val="FFFFFF"/>
      </a:lt1>
      <a:dk2>
        <a:srgbClr val="4A66AC"/>
      </a:dk2>
      <a:lt2>
        <a:srgbClr val="E0EBF6"/>
      </a:lt2>
      <a:accent1>
        <a:srgbClr val="50636A"/>
      </a:accent1>
      <a:accent2>
        <a:srgbClr val="2D464A"/>
      </a:accent2>
      <a:accent3>
        <a:srgbClr val="77818B"/>
      </a:accent3>
      <a:accent4>
        <a:srgbClr val="AEB7C0"/>
      </a:accent4>
      <a:accent5>
        <a:srgbClr val="3F3F3F"/>
      </a:accent5>
      <a:accent6>
        <a:srgbClr val="3F3F3F"/>
      </a:accent6>
      <a:hlink>
        <a:srgbClr val="4472C4"/>
      </a:hlink>
      <a:folHlink>
        <a:srgbClr val="BFBFBF"/>
      </a:folHlink>
    </a:clrScheme>
    <a:fontScheme name="爱设计_标准主题字体">
      <a:majorFont>
        <a:latin typeface="OPPOSans L"/>
        <a:ea typeface="OPPOSans L"/>
        <a:cs typeface="Arial"/>
      </a:majorFont>
      <a:minorFont>
        <a:latin typeface="OPPOSans L"/>
        <a:ea typeface="OPPOSans 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5666</Words>
  <Application>WPS 演示</Application>
  <PresentationFormat>宽屏</PresentationFormat>
  <Paragraphs>508</Paragraphs>
  <Slides>38</Slides>
  <Notes>0</Notes>
  <HiddenSlides>0</HiddenSlides>
  <MMClips>0</MMClips>
  <ScaleCrop>false</ScaleCrop>
  <HeadingPairs>
    <vt:vector size="6" baseType="variant">
      <vt:variant>
        <vt:lpstr>已用的字体</vt:lpstr>
      </vt:variant>
      <vt:variant>
        <vt:i4>23</vt:i4>
      </vt:variant>
      <vt:variant>
        <vt:lpstr>主题</vt:lpstr>
      </vt:variant>
      <vt:variant>
        <vt:i4>6</vt:i4>
      </vt:variant>
      <vt:variant>
        <vt:lpstr>幻灯片标题</vt:lpstr>
      </vt:variant>
      <vt:variant>
        <vt:i4>38</vt:i4>
      </vt:variant>
    </vt:vector>
  </HeadingPairs>
  <TitlesOfParts>
    <vt:vector size="67" baseType="lpstr">
      <vt:lpstr>Arial</vt:lpstr>
      <vt:lpstr>宋体</vt:lpstr>
      <vt:lpstr>Wingdings</vt:lpstr>
      <vt:lpstr>阿里巴巴普惠体 2.0 35 Thin</vt:lpstr>
      <vt:lpstr>汉仪书魂体简</vt:lpstr>
      <vt:lpstr>阿里巴巴普惠体 2.0 95 ExtraBold</vt:lpstr>
      <vt:lpstr>OPPOSans L</vt:lpstr>
      <vt:lpstr>Segoe Print</vt:lpstr>
      <vt:lpstr>阿里巴巴普惠体 2.0 45 Light</vt:lpstr>
      <vt:lpstr>-apple-system</vt:lpstr>
      <vt:lpstr>Comic Sans MS</vt:lpstr>
      <vt:lpstr>微软雅黑</vt:lpstr>
      <vt:lpstr>汉仪程行简</vt:lpstr>
      <vt:lpstr>Arial Unicode MS</vt:lpstr>
      <vt:lpstr>Calibri</vt:lpstr>
      <vt:lpstr>等线</vt:lpstr>
      <vt:lpstr>Times New Roman</vt:lpstr>
      <vt:lpstr>Arial</vt:lpstr>
      <vt:lpstr>方正舒体</vt:lpstr>
      <vt:lpstr>华文隶书</vt:lpstr>
      <vt:lpstr>黑体</vt:lpstr>
      <vt:lpstr>Calibri</vt:lpstr>
      <vt:lpstr>OPPOSans L</vt:lpstr>
      <vt:lpstr>Office Theme</vt:lpstr>
      <vt:lpstr>Office 主题​​</vt:lpstr>
      <vt:lpstr>Office 主题​​</vt:lpstr>
      <vt:lpstr>Office 主题​​</vt:lpstr>
      <vt:lpstr>1_Office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WPS_1695048866</cp:lastModifiedBy>
  <cp:revision>7</cp:revision>
  <cp:lastPrinted>2023-09-26T03:29:00Z</cp:lastPrinted>
  <dcterms:created xsi:type="dcterms:W3CDTF">2023-09-26T03:29:00Z</dcterms:created>
  <dcterms:modified xsi:type="dcterms:W3CDTF">2023-09-26T14:40:04Z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B7F48D20A3CA44DBA9ECF50A76C5D96A_13</vt:lpwstr>
  </property>
  <property fmtid="{D5CDD505-2E9C-101B-9397-08002B2CF9AE}" pid="3" name="KSOProductBuildVer">
    <vt:lpwstr>2052-12.1.0.15374</vt:lpwstr>
  </property>
</Properties>
</file>

<file path=docProps/thumbnail.jpeg>
</file>